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2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  <p:sldMasterId id="2147483659" r:id="rId4"/>
    <p:sldMasterId id="2147483661" r:id="rId5"/>
    <p:sldMasterId id="2147483669" r:id="rId6"/>
    <p:sldMasterId id="2147483677" r:id="rId7"/>
    <p:sldMasterId id="2147483685" r:id="rId8"/>
    <p:sldMasterId id="2147483693" r:id="rId9"/>
    <p:sldMasterId id="2147483695" r:id="rId10"/>
    <p:sldMasterId id="2147483703" r:id="rId11"/>
    <p:sldMasterId id="2147483711" r:id="rId12"/>
    <p:sldMasterId id="2147483719" r:id="rId13"/>
    <p:sldMasterId id="2147483727" r:id="rId14"/>
    <p:sldMasterId id="2147483735" r:id="rId15"/>
    <p:sldMasterId id="2147483743" r:id="rId16"/>
    <p:sldMasterId id="2147483751" r:id="rId17"/>
    <p:sldMasterId id="2147483759" r:id="rId18"/>
    <p:sldMasterId id="2147483767" r:id="rId19"/>
    <p:sldMasterId id="2147483775" r:id="rId20"/>
    <p:sldMasterId id="2147483783" r:id="rId21"/>
    <p:sldMasterId id="2147483791" r:id="rId22"/>
    <p:sldMasterId id="2147483799" r:id="rId23"/>
    <p:sldMasterId id="2147483802" r:id="rId24"/>
  </p:sldMasterIdLst>
  <p:notesMasterIdLst>
    <p:notesMasterId r:id="rId27"/>
  </p:notesMasterIdLst>
  <p:handoutMasterIdLst>
    <p:handoutMasterId r:id="rId60"/>
  </p:handoutMasterIdLst>
  <p:sldIdLst>
    <p:sldId id="256" r:id="rId25"/>
    <p:sldId id="2554" r:id="rId26"/>
    <p:sldId id="2555" r:id="rId28"/>
    <p:sldId id="2884" r:id="rId29"/>
    <p:sldId id="2975" r:id="rId30"/>
    <p:sldId id="2976" r:id="rId31"/>
    <p:sldId id="2978" r:id="rId32"/>
    <p:sldId id="2979" r:id="rId33"/>
    <p:sldId id="2557" r:id="rId34"/>
    <p:sldId id="2609" r:id="rId35"/>
    <p:sldId id="2980" r:id="rId36"/>
    <p:sldId id="2981" r:id="rId37"/>
    <p:sldId id="2983" r:id="rId38"/>
    <p:sldId id="3016" r:id="rId39"/>
    <p:sldId id="2984" r:id="rId40"/>
    <p:sldId id="2985" r:id="rId41"/>
    <p:sldId id="2986" r:id="rId42"/>
    <p:sldId id="2990" r:id="rId43"/>
    <p:sldId id="2999" r:id="rId44"/>
    <p:sldId id="2992" r:id="rId45"/>
    <p:sldId id="2987" r:id="rId46"/>
    <p:sldId id="2988" r:id="rId47"/>
    <p:sldId id="2993" r:id="rId48"/>
    <p:sldId id="2989" r:id="rId49"/>
    <p:sldId id="2991" r:id="rId50"/>
    <p:sldId id="3000" r:id="rId51"/>
    <p:sldId id="3001" r:id="rId52"/>
    <p:sldId id="3002" r:id="rId53"/>
    <p:sldId id="3015" r:id="rId54"/>
    <p:sldId id="3004" r:id="rId55"/>
    <p:sldId id="3003" r:id="rId56"/>
    <p:sldId id="3005" r:id="rId57"/>
    <p:sldId id="3008" r:id="rId58"/>
    <p:sldId id="1302" r:id="rId59"/>
  </p:sldIdLst>
  <p:sldSz cx="12192000" cy="6858000"/>
  <p:notesSz cx="6858000" cy="9144000"/>
  <p:custDataLst>
    <p:tags r:id="rId6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BM_USER" initials="I" lastIdx="5" clrIdx="0"/>
  <p:cmAuthor id="7" name="user" initials="u" lastIdx="5" clrIdx="0"/>
  <p:cmAuthor id="1" name="wanglu" initials="w" lastIdx="1" clrIdx="0"/>
  <p:cmAuthor id="2" name="Li Guanghui" initials="LG" lastIdx="20" clrIdx="1"/>
  <p:cmAuthor id="9" name="zhouniangen" initials="z" lastIdx="16" clrIdx="8"/>
  <p:cmAuthor id="3" name="mn" initials="P" lastIdx="9" clrIdx="2"/>
  <p:cmAuthor id="4" name="张茂子" initials="J" lastIdx="1" clrIdx="3"/>
  <p:cmAuthor id="11" name="林超杰" initials="林" lastIdx="7" clrIdx="10"/>
  <p:cmAuthor id="5" name="Yang XinJia" initials="YX" lastIdx="1" clrIdx="4"/>
  <p:cmAuthor id="75" name="作者" initials="A" lastIdx="0" clrIdx="24"/>
  <p:cmAuthor id="6" name="斌 靳" initials="斌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D7D31"/>
    <a:srgbClr val="548235"/>
    <a:srgbClr val="FFFFFF"/>
    <a:srgbClr val="2F5597"/>
    <a:srgbClr val="F4B183"/>
    <a:srgbClr val="7F7F7F"/>
    <a:srgbClr val="B00303"/>
    <a:srgbClr val="FDF2EA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3" autoAdjust="0"/>
    <p:restoredTop sz="83136" autoAdjust="0"/>
  </p:normalViewPr>
  <p:slideViewPr>
    <p:cSldViewPr snapToGrid="0">
      <p:cViewPr varScale="1">
        <p:scale>
          <a:sx n="79" d="100"/>
          <a:sy n="79" d="100"/>
        </p:scale>
        <p:origin x="85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5" Type="http://schemas.openxmlformats.org/officeDocument/2006/relationships/tags" Target="tags/tag642.xml"/><Relationship Id="rId64" Type="http://schemas.openxmlformats.org/officeDocument/2006/relationships/commentAuthors" Target="commentAuthors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handoutMaster" Target="handoutMasters/handoutMaster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34.xml"/><Relationship Id="rId58" Type="http://schemas.openxmlformats.org/officeDocument/2006/relationships/slide" Target="slides/slide33.xml"/><Relationship Id="rId57" Type="http://schemas.openxmlformats.org/officeDocument/2006/relationships/slide" Target="slides/slide32.xml"/><Relationship Id="rId56" Type="http://schemas.openxmlformats.org/officeDocument/2006/relationships/slide" Target="slides/slide31.xml"/><Relationship Id="rId55" Type="http://schemas.openxmlformats.org/officeDocument/2006/relationships/slide" Target="slides/slide30.xml"/><Relationship Id="rId54" Type="http://schemas.openxmlformats.org/officeDocument/2006/relationships/slide" Target="slides/slide29.xml"/><Relationship Id="rId53" Type="http://schemas.openxmlformats.org/officeDocument/2006/relationships/slide" Target="slides/slide28.xml"/><Relationship Id="rId52" Type="http://schemas.openxmlformats.org/officeDocument/2006/relationships/slide" Target="slides/slide27.xml"/><Relationship Id="rId51" Type="http://schemas.openxmlformats.org/officeDocument/2006/relationships/slide" Target="slides/slide26.xml"/><Relationship Id="rId50" Type="http://schemas.openxmlformats.org/officeDocument/2006/relationships/slide" Target="slides/slide2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24.xml"/><Relationship Id="rId48" Type="http://schemas.openxmlformats.org/officeDocument/2006/relationships/slide" Target="slides/slide23.xml"/><Relationship Id="rId47" Type="http://schemas.openxmlformats.org/officeDocument/2006/relationships/slide" Target="slides/slide22.xml"/><Relationship Id="rId46" Type="http://schemas.openxmlformats.org/officeDocument/2006/relationships/slide" Target="slides/slide21.xml"/><Relationship Id="rId45" Type="http://schemas.openxmlformats.org/officeDocument/2006/relationships/slide" Target="slides/slide20.xml"/><Relationship Id="rId44" Type="http://schemas.openxmlformats.org/officeDocument/2006/relationships/slide" Target="slides/slide19.xml"/><Relationship Id="rId43" Type="http://schemas.openxmlformats.org/officeDocument/2006/relationships/slide" Target="slides/slide18.xml"/><Relationship Id="rId42" Type="http://schemas.openxmlformats.org/officeDocument/2006/relationships/slide" Target="slides/slide17.xml"/><Relationship Id="rId41" Type="http://schemas.openxmlformats.org/officeDocument/2006/relationships/slide" Target="slides/slide16.xml"/><Relationship Id="rId40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4.xml"/><Relationship Id="rId38" Type="http://schemas.openxmlformats.org/officeDocument/2006/relationships/slide" Target="slides/slide13.xml"/><Relationship Id="rId37" Type="http://schemas.openxmlformats.org/officeDocument/2006/relationships/slide" Target="slides/slide12.xml"/><Relationship Id="rId36" Type="http://schemas.openxmlformats.org/officeDocument/2006/relationships/slide" Target="slides/slide11.xml"/><Relationship Id="rId35" Type="http://schemas.openxmlformats.org/officeDocument/2006/relationships/slide" Target="slides/slide10.xml"/><Relationship Id="rId34" Type="http://schemas.openxmlformats.org/officeDocument/2006/relationships/slide" Target="slides/slide9.xml"/><Relationship Id="rId33" Type="http://schemas.openxmlformats.org/officeDocument/2006/relationships/slide" Target="slides/slide8.xml"/><Relationship Id="rId32" Type="http://schemas.openxmlformats.org/officeDocument/2006/relationships/slide" Target="slides/slide7.xml"/><Relationship Id="rId31" Type="http://schemas.openxmlformats.org/officeDocument/2006/relationships/slide" Target="slides/slide6.xml"/><Relationship Id="rId30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4.xml"/><Relationship Id="rId28" Type="http://schemas.openxmlformats.org/officeDocument/2006/relationships/slide" Target="slides/slide3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.xml"/><Relationship Id="rId25" Type="http://schemas.openxmlformats.org/officeDocument/2006/relationships/slide" Target="slides/slide1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9F730-716F-4C6B-AEDC-3EC5B0681D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5B8A9-8529-40E7-8278-B3E7C80622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F96173-F6F8-4AC5-BD73-17895AD1836D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F96173-F6F8-4AC5-BD73-17895AD1836D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F96173-F6F8-4AC5-BD73-17895AD1836D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F96173-F6F8-4AC5-BD73-17895AD1836D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F96173-F6F8-4AC5-BD73-17895AD1836D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5B8A9-8529-40E7-8278-B3E7C80622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5B8A9-8529-40E7-8278-B3E7C80622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5B8A9-8529-40E7-8278-B3E7C80622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5B8A9-8529-40E7-8278-B3E7C80622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5B8A9-8529-40E7-8278-B3E7C80622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1.xml.rels><?xml version="1.0" encoding="UTF-8" standalone="yes"?>
<Relationships xmlns="http://schemas.openxmlformats.org/package/2006/relationships"><Relationship Id="rId4" Type="http://schemas.openxmlformats.org/officeDocument/2006/relationships/tags" Target="../tags/tag14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tags" Target="../tags/tag15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5.xml.rels><?xml version="1.0" encoding="UTF-8" standalone="yes"?>
<Relationships xmlns="http://schemas.openxmlformats.org/package/2006/relationships"><Relationship Id="rId4" Type="http://schemas.openxmlformats.org/officeDocument/2006/relationships/tags" Target="../tags/tag16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2.xml.rels><?xml version="1.0" encoding="UTF-8" standalone="yes"?>
<Relationships xmlns="http://schemas.openxmlformats.org/package/2006/relationships"><Relationship Id="rId4" Type="http://schemas.openxmlformats.org/officeDocument/2006/relationships/tags" Target="../tags/tag1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9.xml.rels><?xml version="1.0" encoding="UTF-8" standalone="yes"?>
<Relationships xmlns="http://schemas.openxmlformats.org/package/2006/relationships"><Relationship Id="rId4" Type="http://schemas.openxmlformats.org/officeDocument/2006/relationships/tags" Target="../tags/tag18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132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2.xml"/></Relationships>
</file>

<file path=ppt/slideLayouts/_rels/slideLayout1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38.xml.rels><?xml version="1.0" encoding="UTF-8" standalone="yes"?>
<Relationships xmlns="http://schemas.openxmlformats.org/package/2006/relationships"><Relationship Id="rId4" Type="http://schemas.openxmlformats.org/officeDocument/2006/relationships/tags" Target="../tags/tag2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tags" Target="../tags/tag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4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tags" Target="../tags/tag5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tags" Target="../tags/tag6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tags" Target="../tags/tag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tags" Target="../tags/tag8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4" Type="http://schemas.openxmlformats.org/officeDocument/2006/relationships/tags" Target="../tags/tag9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4" Type="http://schemas.openxmlformats.org/officeDocument/2006/relationships/tags" Target="../tags/tag10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4" Type="http://schemas.openxmlformats.org/officeDocument/2006/relationships/tags" Target="../tags/tag1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4" Type="http://schemas.openxmlformats.org/officeDocument/2006/relationships/tags" Target="../tags/tag1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4.xml.rels><?xml version="1.0" encoding="UTF-8" standalone="yes"?>
<Relationships xmlns="http://schemas.openxmlformats.org/package/2006/relationships"><Relationship Id="rId4" Type="http://schemas.openxmlformats.org/officeDocument/2006/relationships/tags" Target="../tags/tag13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IBM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总览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3898" y="203800"/>
            <a:ext cx="1242338" cy="4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 userDrawn="1"/>
        </p:nvSpPr>
        <p:spPr>
          <a:xfrm>
            <a:off x="164073" y="288108"/>
            <a:ext cx="288000" cy="288000"/>
          </a:xfrm>
          <a:prstGeom prst="ellipse">
            <a:avLst/>
          </a:prstGeom>
          <a:gradFill>
            <a:gsLst>
              <a:gs pos="1000">
                <a:srgbClr val="1AC0C1"/>
              </a:gs>
              <a:gs pos="100000">
                <a:srgbClr val="1AC0C1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latin typeface="Agency FB" panose="020B050302020202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 rotWithShape="1">
          <a:blip r:embed="rId3" cstate="email"/>
          <a:srcRect b="15543"/>
          <a:stretch>
            <a:fillRect/>
          </a:stretch>
        </p:blipFill>
        <p:spPr>
          <a:xfrm>
            <a:off x="8983183" y="99722"/>
            <a:ext cx="1551053" cy="51529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10534236" y="119184"/>
            <a:ext cx="0" cy="49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4"/>
            </p:custDataLst>
          </p:nvPr>
        </p:nvCxnSpPr>
        <p:spPr>
          <a:xfrm>
            <a:off x="2" y="719470"/>
            <a:ext cx="12191999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255" y="169725"/>
            <a:ext cx="9773610" cy="56230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71758" y="169725"/>
            <a:ext cx="146276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 bwMode="auto">
          <a:xfrm>
            <a:off x="263574" y="169725"/>
            <a:ext cx="95908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 bwMode="auto">
          <a:xfrm>
            <a:off x="405185" y="169725"/>
            <a:ext cx="48299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 flipV="1">
            <a:off x="-6210" y="6637219"/>
            <a:ext cx="12197520" cy="22147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55"/>
          </a:p>
        </p:txBody>
      </p:sp>
      <p:grpSp>
        <p:nvGrpSpPr>
          <p:cNvPr id="37896" name="McK Slide Elements"/>
          <p:cNvGrpSpPr/>
          <p:nvPr userDrawn="1"/>
        </p:nvGrpSpPr>
        <p:grpSpPr bwMode="auto">
          <a:xfrm>
            <a:off x="-7061" y="5074196"/>
            <a:ext cx="11630454" cy="518319"/>
            <a:chOff x="75" y="3830"/>
            <a:chExt cx="5385" cy="320"/>
          </a:xfrm>
        </p:grpSpPr>
        <p:sp>
          <p:nvSpPr>
            <p:cNvPr id="1151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30"/>
              <a:ext cx="5385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98425" indent="-98425" defTabSz="840105">
                <a:defRPr/>
              </a:pPr>
              <a:r>
                <a:rPr lang="en-US" altLang="zh-CN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1 </a:t>
              </a: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注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  <p:sp>
          <p:nvSpPr>
            <p:cNvPr id="115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054"/>
              <a:ext cx="4323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marL="594360" indent="-594360" defTabSz="840105">
                <a:tabLst>
                  <a:tab pos="594360" algn="l"/>
                </a:tabLst>
                <a:defRPr/>
              </a:pP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资料来源：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</p:grpSp>
      <p:cxnSp>
        <p:nvCxnSpPr>
          <p:cNvPr id="16" name="直接连接符 15"/>
          <p:cNvCxnSpPr/>
          <p:nvPr userDrawn="1"/>
        </p:nvCxnSpPr>
        <p:spPr bwMode="auto">
          <a:xfrm>
            <a:off x="71758" y="769283"/>
            <a:ext cx="120491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89C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文本框 5"/>
          <p:cNvSpPr txBox="1"/>
          <p:nvPr userDrawn="1"/>
        </p:nvSpPr>
        <p:spPr>
          <a:xfrm>
            <a:off x="1539875" y="31235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hf hdr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DC64-FBCB-0F4A-9988-388CD950B0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4178-904B-DD44-BD00-C99111B9C20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092D-327E-5F47-A607-E9C0D424BFA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7586-7280-4248-A5A2-61C00524C9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5" descr="1015簡報內頁1_R鼎捷A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92876"/>
            <a:ext cx="1219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IBM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总览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3898" y="203800"/>
            <a:ext cx="1242338" cy="4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 userDrawn="1"/>
        </p:nvSpPr>
        <p:spPr>
          <a:xfrm>
            <a:off x="164073" y="288108"/>
            <a:ext cx="288000" cy="288000"/>
          </a:xfrm>
          <a:prstGeom prst="ellipse">
            <a:avLst/>
          </a:prstGeom>
          <a:gradFill>
            <a:gsLst>
              <a:gs pos="1000">
                <a:srgbClr val="1AC0C1"/>
              </a:gs>
              <a:gs pos="100000">
                <a:srgbClr val="1AC0C1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latin typeface="Agency FB" panose="020B050302020202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 rotWithShape="1">
          <a:blip r:embed="rId3" cstate="email"/>
          <a:srcRect b="15543"/>
          <a:stretch>
            <a:fillRect/>
          </a:stretch>
        </p:blipFill>
        <p:spPr>
          <a:xfrm>
            <a:off x="8983183" y="99722"/>
            <a:ext cx="1551053" cy="51529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10534236" y="119184"/>
            <a:ext cx="0" cy="49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4"/>
            </p:custDataLst>
          </p:nvPr>
        </p:nvCxnSpPr>
        <p:spPr>
          <a:xfrm>
            <a:off x="2" y="719470"/>
            <a:ext cx="12191999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255" y="169725"/>
            <a:ext cx="9773610" cy="56230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71758" y="169725"/>
            <a:ext cx="146276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 bwMode="auto">
          <a:xfrm>
            <a:off x="263574" y="169725"/>
            <a:ext cx="95908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 bwMode="auto">
          <a:xfrm>
            <a:off x="405185" y="169725"/>
            <a:ext cx="48299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 flipV="1">
            <a:off x="-6210" y="6637219"/>
            <a:ext cx="12197520" cy="22147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55"/>
          </a:p>
        </p:txBody>
      </p:sp>
      <p:grpSp>
        <p:nvGrpSpPr>
          <p:cNvPr id="37896" name="McK Slide Elements"/>
          <p:cNvGrpSpPr/>
          <p:nvPr userDrawn="1"/>
        </p:nvGrpSpPr>
        <p:grpSpPr bwMode="auto">
          <a:xfrm>
            <a:off x="-7061" y="5074196"/>
            <a:ext cx="11630454" cy="518319"/>
            <a:chOff x="75" y="3830"/>
            <a:chExt cx="5385" cy="320"/>
          </a:xfrm>
        </p:grpSpPr>
        <p:sp>
          <p:nvSpPr>
            <p:cNvPr id="1151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30"/>
              <a:ext cx="5385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98425" indent="-98425" defTabSz="840105">
                <a:defRPr/>
              </a:pPr>
              <a:r>
                <a:rPr lang="en-US" altLang="zh-CN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1 </a:t>
              </a: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注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  <p:sp>
          <p:nvSpPr>
            <p:cNvPr id="115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054"/>
              <a:ext cx="4323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marL="594360" indent="-594360" defTabSz="840105">
                <a:tabLst>
                  <a:tab pos="594360" algn="l"/>
                </a:tabLst>
                <a:defRPr/>
              </a:pP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资料来源：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</p:grpSp>
      <p:cxnSp>
        <p:nvCxnSpPr>
          <p:cNvPr id="16" name="直接连接符 15"/>
          <p:cNvCxnSpPr/>
          <p:nvPr userDrawn="1"/>
        </p:nvCxnSpPr>
        <p:spPr bwMode="auto">
          <a:xfrm>
            <a:off x="71758" y="769283"/>
            <a:ext cx="120491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89C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文本框 5"/>
          <p:cNvSpPr txBox="1"/>
          <p:nvPr userDrawn="1"/>
        </p:nvSpPr>
        <p:spPr>
          <a:xfrm>
            <a:off x="1539875" y="31235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DC64-FBCB-0F4A-9988-388CD950B0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4178-904B-DD44-BD00-C99111B9C20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092D-327E-5F47-A607-E9C0D424BFA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7586-7280-4248-A5A2-61C00524C9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5" descr="1015簡報內頁1_R鼎捷A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92876"/>
            <a:ext cx="1219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IBM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总览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3898" y="203800"/>
            <a:ext cx="1242338" cy="4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 userDrawn="1"/>
        </p:nvSpPr>
        <p:spPr>
          <a:xfrm>
            <a:off x="164073" y="288108"/>
            <a:ext cx="288000" cy="288000"/>
          </a:xfrm>
          <a:prstGeom prst="ellipse">
            <a:avLst/>
          </a:prstGeom>
          <a:gradFill>
            <a:gsLst>
              <a:gs pos="1000">
                <a:srgbClr val="1AC0C1"/>
              </a:gs>
              <a:gs pos="100000">
                <a:srgbClr val="1AC0C1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latin typeface="Agency FB" panose="020B050302020202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 rotWithShape="1">
          <a:blip r:embed="rId3" cstate="email"/>
          <a:srcRect b="15543"/>
          <a:stretch>
            <a:fillRect/>
          </a:stretch>
        </p:blipFill>
        <p:spPr>
          <a:xfrm>
            <a:off x="8983183" y="99722"/>
            <a:ext cx="1551053" cy="51529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10534236" y="119184"/>
            <a:ext cx="0" cy="49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4"/>
            </p:custDataLst>
          </p:nvPr>
        </p:nvCxnSpPr>
        <p:spPr>
          <a:xfrm>
            <a:off x="2" y="719470"/>
            <a:ext cx="12191999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255" y="169725"/>
            <a:ext cx="9773610" cy="56230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71758" y="169725"/>
            <a:ext cx="146276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 bwMode="auto">
          <a:xfrm>
            <a:off x="263574" y="169725"/>
            <a:ext cx="95908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 bwMode="auto">
          <a:xfrm>
            <a:off x="405185" y="169725"/>
            <a:ext cx="48299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 flipV="1">
            <a:off x="-6210" y="6637219"/>
            <a:ext cx="12197520" cy="22147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55"/>
          </a:p>
        </p:txBody>
      </p:sp>
      <p:grpSp>
        <p:nvGrpSpPr>
          <p:cNvPr id="37896" name="McK Slide Elements"/>
          <p:cNvGrpSpPr/>
          <p:nvPr userDrawn="1"/>
        </p:nvGrpSpPr>
        <p:grpSpPr bwMode="auto">
          <a:xfrm>
            <a:off x="-7061" y="5074196"/>
            <a:ext cx="11630454" cy="518319"/>
            <a:chOff x="75" y="3830"/>
            <a:chExt cx="5385" cy="320"/>
          </a:xfrm>
        </p:grpSpPr>
        <p:sp>
          <p:nvSpPr>
            <p:cNvPr id="1151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30"/>
              <a:ext cx="5385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98425" indent="-98425" defTabSz="840105">
                <a:defRPr/>
              </a:pPr>
              <a:r>
                <a:rPr lang="en-US" altLang="zh-CN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1 </a:t>
              </a: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注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  <p:sp>
          <p:nvSpPr>
            <p:cNvPr id="115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054"/>
              <a:ext cx="4323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marL="594360" indent="-594360" defTabSz="840105">
                <a:tabLst>
                  <a:tab pos="594360" algn="l"/>
                </a:tabLst>
                <a:defRPr/>
              </a:pP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资料来源：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</p:grpSp>
      <p:cxnSp>
        <p:nvCxnSpPr>
          <p:cNvPr id="16" name="直接连接符 15"/>
          <p:cNvCxnSpPr/>
          <p:nvPr userDrawn="1"/>
        </p:nvCxnSpPr>
        <p:spPr bwMode="auto">
          <a:xfrm>
            <a:off x="71758" y="769283"/>
            <a:ext cx="120491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89C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文本框 5"/>
          <p:cNvSpPr txBox="1"/>
          <p:nvPr userDrawn="1"/>
        </p:nvSpPr>
        <p:spPr>
          <a:xfrm>
            <a:off x="1539875" y="31235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hf hdr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DC64-FBCB-0F4A-9988-388CD950B0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4178-904B-DD44-BD00-C99111B9C20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092D-327E-5F47-A607-E9C0D424BFA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7586-7280-4248-A5A2-61C00524C9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DC64-FBCB-0F4A-9988-388CD950B0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4178-904B-DD44-BD00-C99111B9C20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5" descr="1015簡報內頁1_R鼎捷A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92876"/>
            <a:ext cx="1219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IBM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总览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3898" y="203800"/>
            <a:ext cx="1242338" cy="4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 userDrawn="1"/>
        </p:nvSpPr>
        <p:spPr>
          <a:xfrm>
            <a:off x="164073" y="288108"/>
            <a:ext cx="288000" cy="288000"/>
          </a:xfrm>
          <a:prstGeom prst="ellipse">
            <a:avLst/>
          </a:prstGeom>
          <a:gradFill>
            <a:gsLst>
              <a:gs pos="1000">
                <a:srgbClr val="1AC0C1"/>
              </a:gs>
              <a:gs pos="100000">
                <a:srgbClr val="1AC0C1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latin typeface="Agency FB" panose="020B050302020202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 rotWithShape="1">
          <a:blip r:embed="rId3" cstate="email"/>
          <a:srcRect b="15543"/>
          <a:stretch>
            <a:fillRect/>
          </a:stretch>
        </p:blipFill>
        <p:spPr>
          <a:xfrm>
            <a:off x="8983183" y="99722"/>
            <a:ext cx="1551053" cy="51529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10534236" y="119184"/>
            <a:ext cx="0" cy="49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4"/>
            </p:custDataLst>
          </p:nvPr>
        </p:nvCxnSpPr>
        <p:spPr>
          <a:xfrm>
            <a:off x="2" y="719470"/>
            <a:ext cx="12191999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255" y="169725"/>
            <a:ext cx="9773610" cy="56230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71758" y="169725"/>
            <a:ext cx="146276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 bwMode="auto">
          <a:xfrm>
            <a:off x="263574" y="169725"/>
            <a:ext cx="95908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 bwMode="auto">
          <a:xfrm>
            <a:off x="405185" y="169725"/>
            <a:ext cx="48299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 flipV="1">
            <a:off x="-6210" y="6637219"/>
            <a:ext cx="12197520" cy="22147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55"/>
          </a:p>
        </p:txBody>
      </p:sp>
      <p:grpSp>
        <p:nvGrpSpPr>
          <p:cNvPr id="37896" name="McK Slide Elements"/>
          <p:cNvGrpSpPr/>
          <p:nvPr userDrawn="1"/>
        </p:nvGrpSpPr>
        <p:grpSpPr bwMode="auto">
          <a:xfrm>
            <a:off x="-7061" y="5074196"/>
            <a:ext cx="11630454" cy="518319"/>
            <a:chOff x="75" y="3830"/>
            <a:chExt cx="5385" cy="320"/>
          </a:xfrm>
        </p:grpSpPr>
        <p:sp>
          <p:nvSpPr>
            <p:cNvPr id="1151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30"/>
              <a:ext cx="5385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98425" indent="-98425" defTabSz="840105">
                <a:defRPr/>
              </a:pPr>
              <a:r>
                <a:rPr lang="en-US" altLang="zh-CN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1 </a:t>
              </a: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注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  <p:sp>
          <p:nvSpPr>
            <p:cNvPr id="115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054"/>
              <a:ext cx="4323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marL="594360" indent="-594360" defTabSz="840105">
                <a:tabLst>
                  <a:tab pos="594360" algn="l"/>
                </a:tabLst>
                <a:defRPr/>
              </a:pP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资料来源：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</p:grpSp>
      <p:cxnSp>
        <p:nvCxnSpPr>
          <p:cNvPr id="16" name="直接连接符 15"/>
          <p:cNvCxnSpPr/>
          <p:nvPr userDrawn="1"/>
        </p:nvCxnSpPr>
        <p:spPr bwMode="auto">
          <a:xfrm>
            <a:off x="71758" y="769283"/>
            <a:ext cx="120491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89C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文本框 5"/>
          <p:cNvSpPr txBox="1"/>
          <p:nvPr userDrawn="1"/>
        </p:nvSpPr>
        <p:spPr>
          <a:xfrm>
            <a:off x="1539875" y="31235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hf hdr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DC64-FBCB-0F4A-9988-388CD950B0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4178-904B-DD44-BD00-C99111B9C20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092D-327E-5F47-A607-E9C0D424BFA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7586-7280-4248-A5A2-61C00524C9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5" descr="1015簡報內頁1_R鼎捷A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92876"/>
            <a:ext cx="1219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IBM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总览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3898" y="203800"/>
            <a:ext cx="1242338" cy="4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 userDrawn="1"/>
        </p:nvSpPr>
        <p:spPr>
          <a:xfrm>
            <a:off x="164073" y="288108"/>
            <a:ext cx="288000" cy="288000"/>
          </a:xfrm>
          <a:prstGeom prst="ellipse">
            <a:avLst/>
          </a:prstGeom>
          <a:gradFill>
            <a:gsLst>
              <a:gs pos="1000">
                <a:srgbClr val="1AC0C1"/>
              </a:gs>
              <a:gs pos="100000">
                <a:srgbClr val="1AC0C1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latin typeface="Agency FB" panose="020B050302020202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 rotWithShape="1">
          <a:blip r:embed="rId3" cstate="email"/>
          <a:srcRect b="15543"/>
          <a:stretch>
            <a:fillRect/>
          </a:stretch>
        </p:blipFill>
        <p:spPr>
          <a:xfrm>
            <a:off x="8983183" y="99722"/>
            <a:ext cx="1551053" cy="51529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10534236" y="119184"/>
            <a:ext cx="0" cy="49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4"/>
            </p:custDataLst>
          </p:nvPr>
        </p:nvCxnSpPr>
        <p:spPr>
          <a:xfrm>
            <a:off x="2" y="719470"/>
            <a:ext cx="12191999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092D-327E-5F47-A607-E9C0D424BFA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7586-7280-4248-A5A2-61C00524C9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255" y="169725"/>
            <a:ext cx="9773610" cy="56230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71758" y="169725"/>
            <a:ext cx="146276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 bwMode="auto">
          <a:xfrm>
            <a:off x="263574" y="169725"/>
            <a:ext cx="95908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 bwMode="auto">
          <a:xfrm>
            <a:off x="405185" y="169725"/>
            <a:ext cx="48299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 flipV="1">
            <a:off x="-6210" y="6637219"/>
            <a:ext cx="12197520" cy="22147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55"/>
          </a:p>
        </p:txBody>
      </p:sp>
      <p:grpSp>
        <p:nvGrpSpPr>
          <p:cNvPr id="37896" name="McK Slide Elements"/>
          <p:cNvGrpSpPr/>
          <p:nvPr userDrawn="1"/>
        </p:nvGrpSpPr>
        <p:grpSpPr bwMode="auto">
          <a:xfrm>
            <a:off x="-7061" y="5074196"/>
            <a:ext cx="11630454" cy="518319"/>
            <a:chOff x="75" y="3830"/>
            <a:chExt cx="5385" cy="320"/>
          </a:xfrm>
        </p:grpSpPr>
        <p:sp>
          <p:nvSpPr>
            <p:cNvPr id="1151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30"/>
              <a:ext cx="5385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98425" indent="-98425" defTabSz="840105">
                <a:defRPr/>
              </a:pPr>
              <a:r>
                <a:rPr lang="en-US" altLang="zh-CN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1 </a:t>
              </a: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注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  <p:sp>
          <p:nvSpPr>
            <p:cNvPr id="115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054"/>
              <a:ext cx="4323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marL="594360" indent="-594360" defTabSz="840105">
                <a:tabLst>
                  <a:tab pos="594360" algn="l"/>
                </a:tabLst>
                <a:defRPr/>
              </a:pP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资料来源：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</p:grpSp>
      <p:cxnSp>
        <p:nvCxnSpPr>
          <p:cNvPr id="16" name="直接连接符 15"/>
          <p:cNvCxnSpPr/>
          <p:nvPr userDrawn="1"/>
        </p:nvCxnSpPr>
        <p:spPr bwMode="auto">
          <a:xfrm>
            <a:off x="71758" y="769283"/>
            <a:ext cx="120491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89C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文本框 5"/>
          <p:cNvSpPr txBox="1"/>
          <p:nvPr userDrawn="1"/>
        </p:nvSpPr>
        <p:spPr>
          <a:xfrm>
            <a:off x="1539875" y="31235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hf hdr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DC64-FBCB-0F4A-9988-388CD950B0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4178-904B-DD44-BD00-C99111B9C20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092D-327E-5F47-A607-E9C0D424BFA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7586-7280-4248-A5A2-61C00524C9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5" descr="1015簡報內頁1_R鼎捷A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92876"/>
            <a:ext cx="1219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IBM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总览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3898" y="203800"/>
            <a:ext cx="1242338" cy="4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 userDrawn="1"/>
        </p:nvSpPr>
        <p:spPr>
          <a:xfrm>
            <a:off x="164073" y="288108"/>
            <a:ext cx="288000" cy="288000"/>
          </a:xfrm>
          <a:prstGeom prst="ellipse">
            <a:avLst/>
          </a:prstGeom>
          <a:gradFill>
            <a:gsLst>
              <a:gs pos="1000">
                <a:srgbClr val="1AC0C1"/>
              </a:gs>
              <a:gs pos="100000">
                <a:srgbClr val="1AC0C1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latin typeface="Agency FB" panose="020B050302020202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 rotWithShape="1">
          <a:blip r:embed="rId3" cstate="email"/>
          <a:srcRect b="15543"/>
          <a:stretch>
            <a:fillRect/>
          </a:stretch>
        </p:blipFill>
        <p:spPr>
          <a:xfrm>
            <a:off x="8983183" y="99722"/>
            <a:ext cx="1551053" cy="51529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10534236" y="119184"/>
            <a:ext cx="0" cy="49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4"/>
            </p:custDataLst>
          </p:nvPr>
        </p:nvCxnSpPr>
        <p:spPr>
          <a:xfrm>
            <a:off x="2" y="719470"/>
            <a:ext cx="12191999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255" y="169725"/>
            <a:ext cx="9773610" cy="56230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71758" y="169725"/>
            <a:ext cx="146276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 bwMode="auto">
          <a:xfrm>
            <a:off x="263574" y="169725"/>
            <a:ext cx="95908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 bwMode="auto">
          <a:xfrm>
            <a:off x="405185" y="169725"/>
            <a:ext cx="48299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 flipV="1">
            <a:off x="-6210" y="6637219"/>
            <a:ext cx="12197520" cy="22147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55"/>
          </a:p>
        </p:txBody>
      </p:sp>
      <p:grpSp>
        <p:nvGrpSpPr>
          <p:cNvPr id="37896" name="McK Slide Elements"/>
          <p:cNvGrpSpPr/>
          <p:nvPr userDrawn="1"/>
        </p:nvGrpSpPr>
        <p:grpSpPr bwMode="auto">
          <a:xfrm>
            <a:off x="-7061" y="5074196"/>
            <a:ext cx="11630454" cy="518319"/>
            <a:chOff x="75" y="3830"/>
            <a:chExt cx="5385" cy="320"/>
          </a:xfrm>
        </p:grpSpPr>
        <p:sp>
          <p:nvSpPr>
            <p:cNvPr id="1151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30"/>
              <a:ext cx="5385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98425" indent="-98425" defTabSz="840105">
                <a:defRPr/>
              </a:pPr>
              <a:r>
                <a:rPr lang="en-US" altLang="zh-CN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1 </a:t>
              </a: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注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  <p:sp>
          <p:nvSpPr>
            <p:cNvPr id="115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054"/>
              <a:ext cx="4323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marL="594360" indent="-594360" defTabSz="840105">
                <a:tabLst>
                  <a:tab pos="594360" algn="l"/>
                </a:tabLst>
                <a:defRPr/>
              </a:pP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资料来源：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</p:grpSp>
      <p:cxnSp>
        <p:nvCxnSpPr>
          <p:cNvPr id="16" name="直接连接符 15"/>
          <p:cNvCxnSpPr/>
          <p:nvPr userDrawn="1"/>
        </p:nvCxnSpPr>
        <p:spPr bwMode="auto">
          <a:xfrm>
            <a:off x="71758" y="769283"/>
            <a:ext cx="120491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89C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文本框 5"/>
          <p:cNvSpPr txBox="1"/>
          <p:nvPr userDrawn="1"/>
        </p:nvSpPr>
        <p:spPr>
          <a:xfrm>
            <a:off x="1539875" y="31235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5" descr="1015簡報內頁1_R鼎捷A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92876"/>
            <a:ext cx="1219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IBM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总览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3898" y="203800"/>
            <a:ext cx="1242338" cy="4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 userDrawn="1"/>
        </p:nvSpPr>
        <p:spPr>
          <a:xfrm>
            <a:off x="164073" y="288108"/>
            <a:ext cx="288000" cy="288000"/>
          </a:xfrm>
          <a:prstGeom prst="ellipse">
            <a:avLst/>
          </a:prstGeom>
          <a:gradFill>
            <a:gsLst>
              <a:gs pos="1000">
                <a:srgbClr val="1AC0C1"/>
              </a:gs>
              <a:gs pos="100000">
                <a:srgbClr val="1AC0C1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latin typeface="Agency FB" panose="020B050302020202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 rotWithShape="1">
          <a:blip r:embed="rId3" cstate="email"/>
          <a:srcRect b="15543"/>
          <a:stretch>
            <a:fillRect/>
          </a:stretch>
        </p:blipFill>
        <p:spPr>
          <a:xfrm>
            <a:off x="8983183" y="99722"/>
            <a:ext cx="1551053" cy="51529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10534236" y="119184"/>
            <a:ext cx="0" cy="49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4"/>
            </p:custDataLst>
          </p:nvPr>
        </p:nvCxnSpPr>
        <p:spPr>
          <a:xfrm>
            <a:off x="2" y="719470"/>
            <a:ext cx="12191999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255" y="169725"/>
            <a:ext cx="9773610" cy="56230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71758" y="169725"/>
            <a:ext cx="146276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 bwMode="auto">
          <a:xfrm>
            <a:off x="263574" y="169725"/>
            <a:ext cx="95908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 bwMode="auto">
          <a:xfrm>
            <a:off x="405185" y="169725"/>
            <a:ext cx="48299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 flipV="1">
            <a:off x="-6210" y="6637219"/>
            <a:ext cx="12197520" cy="22147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55"/>
          </a:p>
        </p:txBody>
      </p:sp>
      <p:grpSp>
        <p:nvGrpSpPr>
          <p:cNvPr id="37896" name="McK Slide Elements"/>
          <p:cNvGrpSpPr/>
          <p:nvPr userDrawn="1"/>
        </p:nvGrpSpPr>
        <p:grpSpPr bwMode="auto">
          <a:xfrm>
            <a:off x="-7061" y="5074196"/>
            <a:ext cx="11630454" cy="518319"/>
            <a:chOff x="75" y="3830"/>
            <a:chExt cx="5385" cy="320"/>
          </a:xfrm>
        </p:grpSpPr>
        <p:sp>
          <p:nvSpPr>
            <p:cNvPr id="1151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30"/>
              <a:ext cx="5385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98425" indent="-98425" defTabSz="840105">
                <a:defRPr/>
              </a:pPr>
              <a:r>
                <a:rPr lang="en-US" altLang="zh-CN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1 </a:t>
              </a: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注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  <p:sp>
          <p:nvSpPr>
            <p:cNvPr id="115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054"/>
              <a:ext cx="4323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marL="594360" indent="-594360" defTabSz="840105">
                <a:tabLst>
                  <a:tab pos="594360" algn="l"/>
                </a:tabLst>
                <a:defRPr/>
              </a:pP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资料来源：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</p:grpSp>
      <p:cxnSp>
        <p:nvCxnSpPr>
          <p:cNvPr id="16" name="直接连接符 15"/>
          <p:cNvCxnSpPr/>
          <p:nvPr userDrawn="1"/>
        </p:nvCxnSpPr>
        <p:spPr bwMode="auto">
          <a:xfrm>
            <a:off x="71758" y="769283"/>
            <a:ext cx="120491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89C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文本框 5"/>
          <p:cNvSpPr txBox="1"/>
          <p:nvPr userDrawn="1"/>
        </p:nvSpPr>
        <p:spPr>
          <a:xfrm>
            <a:off x="1539875" y="31235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DC64-FBCB-0F4A-9988-388CD950B0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4178-904B-DD44-BD00-C99111B9C20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DC64-FBCB-0F4A-9988-388CD950B0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4178-904B-DD44-BD00-C99111B9C20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092D-327E-5F47-A607-E9C0D424BFA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7586-7280-4248-A5A2-61C00524C9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5" descr="1015簡報內頁1_R鼎捷A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92876"/>
            <a:ext cx="1219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IBM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总览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3898" y="203800"/>
            <a:ext cx="1242338" cy="4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 userDrawn="1"/>
        </p:nvSpPr>
        <p:spPr>
          <a:xfrm>
            <a:off x="164073" y="288108"/>
            <a:ext cx="288000" cy="288000"/>
          </a:xfrm>
          <a:prstGeom prst="ellipse">
            <a:avLst/>
          </a:prstGeom>
          <a:gradFill>
            <a:gsLst>
              <a:gs pos="1000">
                <a:srgbClr val="1AC0C1"/>
              </a:gs>
              <a:gs pos="100000">
                <a:srgbClr val="1AC0C1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latin typeface="Agency FB" panose="020B050302020202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 rotWithShape="1">
          <a:blip r:embed="rId3" cstate="email"/>
          <a:srcRect b="15543"/>
          <a:stretch>
            <a:fillRect/>
          </a:stretch>
        </p:blipFill>
        <p:spPr>
          <a:xfrm>
            <a:off x="8983183" y="99722"/>
            <a:ext cx="1551053" cy="51529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10534236" y="119184"/>
            <a:ext cx="0" cy="49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4"/>
            </p:custDataLst>
          </p:nvPr>
        </p:nvCxnSpPr>
        <p:spPr>
          <a:xfrm>
            <a:off x="2" y="719470"/>
            <a:ext cx="12191999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255" y="169725"/>
            <a:ext cx="9773610" cy="56230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71758" y="169725"/>
            <a:ext cx="146276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 bwMode="auto">
          <a:xfrm>
            <a:off x="263574" y="169725"/>
            <a:ext cx="95908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 bwMode="auto">
          <a:xfrm>
            <a:off x="405185" y="169725"/>
            <a:ext cx="48299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 flipV="1">
            <a:off x="-6210" y="6637219"/>
            <a:ext cx="12197520" cy="22147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55"/>
          </a:p>
        </p:txBody>
      </p:sp>
      <p:grpSp>
        <p:nvGrpSpPr>
          <p:cNvPr id="37896" name="McK Slide Elements"/>
          <p:cNvGrpSpPr/>
          <p:nvPr userDrawn="1"/>
        </p:nvGrpSpPr>
        <p:grpSpPr bwMode="auto">
          <a:xfrm>
            <a:off x="-7061" y="5074196"/>
            <a:ext cx="11630454" cy="518319"/>
            <a:chOff x="75" y="3830"/>
            <a:chExt cx="5385" cy="320"/>
          </a:xfrm>
        </p:grpSpPr>
        <p:sp>
          <p:nvSpPr>
            <p:cNvPr id="1151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30"/>
              <a:ext cx="5385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98425" indent="-98425" defTabSz="840105">
                <a:defRPr/>
              </a:pPr>
              <a:r>
                <a:rPr lang="en-US" altLang="zh-CN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1 </a:t>
              </a: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注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  <p:sp>
          <p:nvSpPr>
            <p:cNvPr id="115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054"/>
              <a:ext cx="4323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marL="594360" indent="-594360" defTabSz="840105">
                <a:tabLst>
                  <a:tab pos="594360" algn="l"/>
                </a:tabLst>
                <a:defRPr/>
              </a:pP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资料来源：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</p:grpSp>
      <p:cxnSp>
        <p:nvCxnSpPr>
          <p:cNvPr id="16" name="直接连接符 15"/>
          <p:cNvCxnSpPr/>
          <p:nvPr userDrawn="1"/>
        </p:nvCxnSpPr>
        <p:spPr bwMode="auto">
          <a:xfrm>
            <a:off x="71758" y="769283"/>
            <a:ext cx="120491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89C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文本框 5"/>
          <p:cNvSpPr txBox="1"/>
          <p:nvPr userDrawn="1"/>
        </p:nvSpPr>
        <p:spPr>
          <a:xfrm>
            <a:off x="1539875" y="31235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DC64-FBCB-0F4A-9988-388CD950B0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4178-904B-DD44-BD00-C99111B9C20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092D-327E-5F47-A607-E9C0D424BFA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7586-7280-4248-A5A2-61C00524C9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5" descr="1015簡報內頁1_R鼎捷A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92876"/>
            <a:ext cx="1219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IBM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092D-327E-5F47-A607-E9C0D424BFA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7586-7280-4248-A5A2-61C00524C9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总览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3898" y="203800"/>
            <a:ext cx="1242338" cy="4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 userDrawn="1"/>
        </p:nvSpPr>
        <p:spPr>
          <a:xfrm>
            <a:off x="164073" y="288108"/>
            <a:ext cx="288000" cy="288000"/>
          </a:xfrm>
          <a:prstGeom prst="ellipse">
            <a:avLst/>
          </a:prstGeom>
          <a:gradFill>
            <a:gsLst>
              <a:gs pos="1000">
                <a:srgbClr val="1AC0C1"/>
              </a:gs>
              <a:gs pos="100000">
                <a:srgbClr val="1AC0C1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latin typeface="Agency FB" panose="020B050302020202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 rotWithShape="1">
          <a:blip r:embed="rId3" cstate="email"/>
          <a:srcRect b="15543"/>
          <a:stretch>
            <a:fillRect/>
          </a:stretch>
        </p:blipFill>
        <p:spPr>
          <a:xfrm>
            <a:off x="8983183" y="99722"/>
            <a:ext cx="1551053" cy="51529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10534236" y="119184"/>
            <a:ext cx="0" cy="49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4"/>
            </p:custDataLst>
          </p:nvPr>
        </p:nvCxnSpPr>
        <p:spPr>
          <a:xfrm>
            <a:off x="2" y="719470"/>
            <a:ext cx="12191999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255" y="169725"/>
            <a:ext cx="9773610" cy="56230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71758" y="169725"/>
            <a:ext cx="146276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 bwMode="auto">
          <a:xfrm>
            <a:off x="263574" y="169725"/>
            <a:ext cx="95908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 bwMode="auto">
          <a:xfrm>
            <a:off x="405185" y="169725"/>
            <a:ext cx="48299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 flipV="1">
            <a:off x="-6210" y="6637219"/>
            <a:ext cx="12197520" cy="22147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55"/>
          </a:p>
        </p:txBody>
      </p:sp>
      <p:grpSp>
        <p:nvGrpSpPr>
          <p:cNvPr id="37896" name="McK Slide Elements"/>
          <p:cNvGrpSpPr/>
          <p:nvPr userDrawn="1"/>
        </p:nvGrpSpPr>
        <p:grpSpPr bwMode="auto">
          <a:xfrm>
            <a:off x="-7061" y="5074196"/>
            <a:ext cx="11630454" cy="518319"/>
            <a:chOff x="75" y="3830"/>
            <a:chExt cx="5385" cy="320"/>
          </a:xfrm>
        </p:grpSpPr>
        <p:sp>
          <p:nvSpPr>
            <p:cNvPr id="1151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30"/>
              <a:ext cx="5385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98425" indent="-98425" defTabSz="840105">
                <a:defRPr/>
              </a:pPr>
              <a:r>
                <a:rPr lang="en-US" altLang="zh-CN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1 </a:t>
              </a: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注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  <p:sp>
          <p:nvSpPr>
            <p:cNvPr id="115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054"/>
              <a:ext cx="4323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marL="594360" indent="-594360" defTabSz="840105">
                <a:tabLst>
                  <a:tab pos="594360" algn="l"/>
                </a:tabLst>
                <a:defRPr/>
              </a:pP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资料来源：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</p:grpSp>
      <p:cxnSp>
        <p:nvCxnSpPr>
          <p:cNvPr id="16" name="直接连接符 15"/>
          <p:cNvCxnSpPr/>
          <p:nvPr userDrawn="1"/>
        </p:nvCxnSpPr>
        <p:spPr bwMode="auto">
          <a:xfrm>
            <a:off x="71758" y="769283"/>
            <a:ext cx="120491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89C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文本框 5"/>
          <p:cNvSpPr txBox="1"/>
          <p:nvPr userDrawn="1"/>
        </p:nvSpPr>
        <p:spPr>
          <a:xfrm>
            <a:off x="1539875" y="31235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DC64-FBCB-0F4A-9988-388CD950B0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4178-904B-DD44-BD00-C99111B9C20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092D-327E-5F47-A607-E9C0D424BFA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7586-7280-4248-A5A2-61C00524C9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5" descr="1015簡報內頁1_R鼎捷A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92876"/>
            <a:ext cx="1219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IBM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总览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3898" y="203800"/>
            <a:ext cx="1242338" cy="4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 userDrawn="1"/>
        </p:nvSpPr>
        <p:spPr>
          <a:xfrm>
            <a:off x="164073" y="288108"/>
            <a:ext cx="288000" cy="288000"/>
          </a:xfrm>
          <a:prstGeom prst="ellipse">
            <a:avLst/>
          </a:prstGeom>
          <a:gradFill>
            <a:gsLst>
              <a:gs pos="1000">
                <a:srgbClr val="1AC0C1"/>
              </a:gs>
              <a:gs pos="100000">
                <a:srgbClr val="1AC0C1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latin typeface="Agency FB" panose="020B050302020202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 rotWithShape="1">
          <a:blip r:embed="rId3" cstate="email"/>
          <a:srcRect b="15543"/>
          <a:stretch>
            <a:fillRect/>
          </a:stretch>
        </p:blipFill>
        <p:spPr>
          <a:xfrm>
            <a:off x="8983183" y="99722"/>
            <a:ext cx="1551053" cy="51529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10534236" y="119184"/>
            <a:ext cx="0" cy="49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4"/>
            </p:custDataLst>
          </p:nvPr>
        </p:nvCxnSpPr>
        <p:spPr>
          <a:xfrm>
            <a:off x="2" y="719470"/>
            <a:ext cx="12191999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255" y="169725"/>
            <a:ext cx="9773610" cy="56230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71758" y="169725"/>
            <a:ext cx="146276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 bwMode="auto">
          <a:xfrm>
            <a:off x="263574" y="169725"/>
            <a:ext cx="95908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 bwMode="auto">
          <a:xfrm>
            <a:off x="405185" y="169725"/>
            <a:ext cx="48299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 flipV="1">
            <a:off x="-6210" y="6637219"/>
            <a:ext cx="12197520" cy="22147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55"/>
          </a:p>
        </p:txBody>
      </p:sp>
      <p:grpSp>
        <p:nvGrpSpPr>
          <p:cNvPr id="37896" name="McK Slide Elements"/>
          <p:cNvGrpSpPr/>
          <p:nvPr userDrawn="1"/>
        </p:nvGrpSpPr>
        <p:grpSpPr bwMode="auto">
          <a:xfrm>
            <a:off x="-7061" y="5074196"/>
            <a:ext cx="11630454" cy="518319"/>
            <a:chOff x="75" y="3830"/>
            <a:chExt cx="5385" cy="320"/>
          </a:xfrm>
        </p:grpSpPr>
        <p:sp>
          <p:nvSpPr>
            <p:cNvPr id="1151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30"/>
              <a:ext cx="5385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98425" indent="-98425" defTabSz="840105">
                <a:defRPr/>
              </a:pPr>
              <a:r>
                <a:rPr lang="en-US" altLang="zh-CN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1 </a:t>
              </a: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注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  <p:sp>
          <p:nvSpPr>
            <p:cNvPr id="115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054"/>
              <a:ext cx="4323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marL="594360" indent="-594360" defTabSz="840105">
                <a:tabLst>
                  <a:tab pos="594360" algn="l"/>
                </a:tabLst>
                <a:defRPr/>
              </a:pP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资料来源：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</p:grpSp>
      <p:cxnSp>
        <p:nvCxnSpPr>
          <p:cNvPr id="16" name="直接连接符 15"/>
          <p:cNvCxnSpPr/>
          <p:nvPr userDrawn="1"/>
        </p:nvCxnSpPr>
        <p:spPr bwMode="auto">
          <a:xfrm>
            <a:off x="71758" y="769283"/>
            <a:ext cx="120491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89C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文本框 5"/>
          <p:cNvSpPr txBox="1"/>
          <p:nvPr userDrawn="1"/>
        </p:nvSpPr>
        <p:spPr>
          <a:xfrm>
            <a:off x="1539875" y="31235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5" descr="1015簡報內頁1_R鼎捷A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92876"/>
            <a:ext cx="1219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DC64-FBCB-0F4A-9988-388CD950B0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4178-904B-DD44-BD00-C99111B9C20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092D-327E-5F47-A607-E9C0D424BFA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7586-7280-4248-A5A2-61C00524C9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5" descr="1015簡報內頁1_R鼎捷A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92876"/>
            <a:ext cx="1219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IBM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总览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3898" y="203800"/>
            <a:ext cx="1242338" cy="4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 userDrawn="1"/>
        </p:nvSpPr>
        <p:spPr>
          <a:xfrm>
            <a:off x="164073" y="288108"/>
            <a:ext cx="288000" cy="288000"/>
          </a:xfrm>
          <a:prstGeom prst="ellipse">
            <a:avLst/>
          </a:prstGeom>
          <a:gradFill>
            <a:gsLst>
              <a:gs pos="1000">
                <a:srgbClr val="1AC0C1"/>
              </a:gs>
              <a:gs pos="100000">
                <a:srgbClr val="1AC0C1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latin typeface="Agency FB" panose="020B050302020202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 rotWithShape="1">
          <a:blip r:embed="rId3" cstate="email"/>
          <a:srcRect b="15543"/>
          <a:stretch>
            <a:fillRect/>
          </a:stretch>
        </p:blipFill>
        <p:spPr>
          <a:xfrm>
            <a:off x="8983183" y="99722"/>
            <a:ext cx="1551053" cy="51529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10534236" y="119184"/>
            <a:ext cx="0" cy="49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4"/>
            </p:custDataLst>
          </p:nvPr>
        </p:nvCxnSpPr>
        <p:spPr>
          <a:xfrm>
            <a:off x="2" y="719470"/>
            <a:ext cx="12191999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255" y="169725"/>
            <a:ext cx="9773610" cy="56230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71758" y="169725"/>
            <a:ext cx="146276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 bwMode="auto">
          <a:xfrm>
            <a:off x="263574" y="169725"/>
            <a:ext cx="95908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 bwMode="auto">
          <a:xfrm>
            <a:off x="405185" y="169725"/>
            <a:ext cx="48299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 flipV="1">
            <a:off x="-6210" y="6637219"/>
            <a:ext cx="12197520" cy="22147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55"/>
          </a:p>
        </p:txBody>
      </p:sp>
      <p:grpSp>
        <p:nvGrpSpPr>
          <p:cNvPr id="37896" name="McK Slide Elements"/>
          <p:cNvGrpSpPr/>
          <p:nvPr userDrawn="1"/>
        </p:nvGrpSpPr>
        <p:grpSpPr bwMode="auto">
          <a:xfrm>
            <a:off x="-7061" y="5074196"/>
            <a:ext cx="11630454" cy="518319"/>
            <a:chOff x="75" y="3830"/>
            <a:chExt cx="5385" cy="320"/>
          </a:xfrm>
        </p:grpSpPr>
        <p:sp>
          <p:nvSpPr>
            <p:cNvPr id="1151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30"/>
              <a:ext cx="5385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98425" indent="-98425" defTabSz="840105">
                <a:defRPr/>
              </a:pPr>
              <a:r>
                <a:rPr lang="en-US" altLang="zh-CN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1 </a:t>
              </a: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注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  <p:sp>
          <p:nvSpPr>
            <p:cNvPr id="115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054"/>
              <a:ext cx="4323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marL="594360" indent="-594360" defTabSz="840105">
                <a:tabLst>
                  <a:tab pos="594360" algn="l"/>
                </a:tabLst>
                <a:defRPr/>
              </a:pP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资料来源：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</p:grpSp>
      <p:cxnSp>
        <p:nvCxnSpPr>
          <p:cNvPr id="16" name="直接连接符 15"/>
          <p:cNvCxnSpPr/>
          <p:nvPr userDrawn="1"/>
        </p:nvCxnSpPr>
        <p:spPr bwMode="auto">
          <a:xfrm>
            <a:off x="71758" y="769283"/>
            <a:ext cx="120491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89C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文本框 5"/>
          <p:cNvSpPr txBox="1"/>
          <p:nvPr userDrawn="1"/>
        </p:nvSpPr>
        <p:spPr>
          <a:xfrm>
            <a:off x="1539875" y="31235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DC64-FBCB-0F4A-9988-388CD950B0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4178-904B-DD44-BD00-C99111B9C20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092D-327E-5F47-A607-E9C0D424BFA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7586-7280-4248-A5A2-61C00524C9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IBM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5" descr="1015簡報內頁1_R鼎捷A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92876"/>
            <a:ext cx="1219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IBM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总览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3898" y="203800"/>
            <a:ext cx="1242338" cy="4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 userDrawn="1"/>
        </p:nvSpPr>
        <p:spPr>
          <a:xfrm>
            <a:off x="164073" y="288108"/>
            <a:ext cx="288000" cy="288000"/>
          </a:xfrm>
          <a:prstGeom prst="ellipse">
            <a:avLst/>
          </a:prstGeom>
          <a:gradFill>
            <a:gsLst>
              <a:gs pos="1000">
                <a:srgbClr val="1AC0C1"/>
              </a:gs>
              <a:gs pos="100000">
                <a:srgbClr val="1AC0C1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latin typeface="Agency FB" panose="020B050302020202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 rotWithShape="1">
          <a:blip r:embed="rId3" cstate="email"/>
          <a:srcRect b="15543"/>
          <a:stretch>
            <a:fillRect/>
          </a:stretch>
        </p:blipFill>
        <p:spPr>
          <a:xfrm>
            <a:off x="8983183" y="99722"/>
            <a:ext cx="1551053" cy="51529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10534236" y="119184"/>
            <a:ext cx="0" cy="49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4"/>
            </p:custDataLst>
          </p:nvPr>
        </p:nvCxnSpPr>
        <p:spPr>
          <a:xfrm>
            <a:off x="2" y="719470"/>
            <a:ext cx="12191999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255" y="169725"/>
            <a:ext cx="9773610" cy="56230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71758" y="169725"/>
            <a:ext cx="146276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 bwMode="auto">
          <a:xfrm>
            <a:off x="263574" y="169725"/>
            <a:ext cx="95908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 bwMode="auto">
          <a:xfrm>
            <a:off x="405185" y="169725"/>
            <a:ext cx="48299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 flipV="1">
            <a:off x="-6210" y="6637219"/>
            <a:ext cx="12197520" cy="22147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55"/>
          </a:p>
        </p:txBody>
      </p:sp>
      <p:grpSp>
        <p:nvGrpSpPr>
          <p:cNvPr id="37896" name="McK Slide Elements"/>
          <p:cNvGrpSpPr/>
          <p:nvPr userDrawn="1"/>
        </p:nvGrpSpPr>
        <p:grpSpPr bwMode="auto">
          <a:xfrm>
            <a:off x="-7061" y="5074196"/>
            <a:ext cx="11630454" cy="518319"/>
            <a:chOff x="75" y="3830"/>
            <a:chExt cx="5385" cy="320"/>
          </a:xfrm>
        </p:grpSpPr>
        <p:sp>
          <p:nvSpPr>
            <p:cNvPr id="1151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30"/>
              <a:ext cx="5385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98425" indent="-98425" defTabSz="840105">
                <a:defRPr/>
              </a:pPr>
              <a:r>
                <a:rPr lang="en-US" altLang="zh-CN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1 </a:t>
              </a: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注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  <p:sp>
          <p:nvSpPr>
            <p:cNvPr id="115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054"/>
              <a:ext cx="4323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marL="594360" indent="-594360" defTabSz="840105">
                <a:tabLst>
                  <a:tab pos="594360" algn="l"/>
                </a:tabLst>
                <a:defRPr/>
              </a:pP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资料来源：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</p:grpSp>
      <p:cxnSp>
        <p:nvCxnSpPr>
          <p:cNvPr id="16" name="直接连接符 15"/>
          <p:cNvCxnSpPr/>
          <p:nvPr userDrawn="1"/>
        </p:nvCxnSpPr>
        <p:spPr bwMode="auto">
          <a:xfrm>
            <a:off x="71758" y="769283"/>
            <a:ext cx="120491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89C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文本框 5"/>
          <p:cNvSpPr txBox="1"/>
          <p:nvPr userDrawn="1"/>
        </p:nvSpPr>
        <p:spPr>
          <a:xfrm>
            <a:off x="1539875" y="31235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DC64-FBCB-0F4A-9988-388CD950B0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4178-904B-DD44-BD00-C99111B9C20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092D-327E-5F47-A607-E9C0D424BFA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7586-7280-4248-A5A2-61C00524C9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5" descr="1015簡報內頁1_R鼎捷A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92876"/>
            <a:ext cx="1219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IBM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总览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3898" y="203800"/>
            <a:ext cx="1242338" cy="4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 userDrawn="1"/>
        </p:nvSpPr>
        <p:spPr>
          <a:xfrm>
            <a:off x="164073" y="288108"/>
            <a:ext cx="288000" cy="288000"/>
          </a:xfrm>
          <a:prstGeom prst="ellipse">
            <a:avLst/>
          </a:prstGeom>
          <a:gradFill>
            <a:gsLst>
              <a:gs pos="1000">
                <a:srgbClr val="1AC0C1"/>
              </a:gs>
              <a:gs pos="100000">
                <a:srgbClr val="1AC0C1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latin typeface="Agency FB" panose="020B050302020202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 rotWithShape="1">
          <a:blip r:embed="rId3" cstate="email"/>
          <a:srcRect b="15543"/>
          <a:stretch>
            <a:fillRect/>
          </a:stretch>
        </p:blipFill>
        <p:spPr>
          <a:xfrm>
            <a:off x="8983183" y="99722"/>
            <a:ext cx="1551053" cy="51529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10534236" y="119184"/>
            <a:ext cx="0" cy="49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4"/>
            </p:custDataLst>
          </p:nvPr>
        </p:nvCxnSpPr>
        <p:spPr>
          <a:xfrm>
            <a:off x="2" y="719470"/>
            <a:ext cx="12191999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总览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3898" y="203800"/>
            <a:ext cx="1242338" cy="4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 userDrawn="1"/>
        </p:nvSpPr>
        <p:spPr>
          <a:xfrm>
            <a:off x="164073" y="288108"/>
            <a:ext cx="288000" cy="288000"/>
          </a:xfrm>
          <a:prstGeom prst="ellipse">
            <a:avLst/>
          </a:prstGeom>
          <a:gradFill>
            <a:gsLst>
              <a:gs pos="1000">
                <a:srgbClr val="1AC0C1"/>
              </a:gs>
              <a:gs pos="100000">
                <a:srgbClr val="1AC0C1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latin typeface="Agency FB" panose="020B050302020202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 rotWithShape="1">
          <a:blip r:embed="rId3" cstate="email"/>
          <a:srcRect b="15543"/>
          <a:stretch>
            <a:fillRect/>
          </a:stretch>
        </p:blipFill>
        <p:spPr>
          <a:xfrm>
            <a:off x="8983183" y="99722"/>
            <a:ext cx="1551053" cy="51529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10534236" y="119184"/>
            <a:ext cx="0" cy="49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4"/>
            </p:custDataLst>
          </p:nvPr>
        </p:nvCxnSpPr>
        <p:spPr>
          <a:xfrm>
            <a:off x="2" y="719470"/>
            <a:ext cx="12191999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255" y="169725"/>
            <a:ext cx="9773610" cy="56230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71758" y="169725"/>
            <a:ext cx="146276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 bwMode="auto">
          <a:xfrm>
            <a:off x="263574" y="169725"/>
            <a:ext cx="95908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 bwMode="auto">
          <a:xfrm>
            <a:off x="405185" y="169725"/>
            <a:ext cx="48299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 flipV="1">
            <a:off x="-6210" y="6637219"/>
            <a:ext cx="12197520" cy="22147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55"/>
          </a:p>
        </p:txBody>
      </p:sp>
      <p:grpSp>
        <p:nvGrpSpPr>
          <p:cNvPr id="37896" name="McK Slide Elements"/>
          <p:cNvGrpSpPr/>
          <p:nvPr userDrawn="1"/>
        </p:nvGrpSpPr>
        <p:grpSpPr bwMode="auto">
          <a:xfrm>
            <a:off x="-7061" y="5074196"/>
            <a:ext cx="11630454" cy="518319"/>
            <a:chOff x="75" y="3830"/>
            <a:chExt cx="5385" cy="320"/>
          </a:xfrm>
        </p:grpSpPr>
        <p:sp>
          <p:nvSpPr>
            <p:cNvPr id="1151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30"/>
              <a:ext cx="5385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98425" indent="-98425" defTabSz="840105">
                <a:defRPr/>
              </a:pPr>
              <a:r>
                <a:rPr lang="en-US" altLang="zh-CN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1 </a:t>
              </a: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注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  <p:sp>
          <p:nvSpPr>
            <p:cNvPr id="115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054"/>
              <a:ext cx="4323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marL="594360" indent="-594360" defTabSz="840105">
                <a:tabLst>
                  <a:tab pos="594360" algn="l"/>
                </a:tabLst>
                <a:defRPr/>
              </a:pP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资料来源：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</p:grpSp>
      <p:cxnSp>
        <p:nvCxnSpPr>
          <p:cNvPr id="16" name="直接连接符 15"/>
          <p:cNvCxnSpPr/>
          <p:nvPr userDrawn="1"/>
        </p:nvCxnSpPr>
        <p:spPr bwMode="auto">
          <a:xfrm>
            <a:off x="71758" y="769283"/>
            <a:ext cx="120491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89C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文本框 5"/>
          <p:cNvSpPr txBox="1"/>
          <p:nvPr userDrawn="1"/>
        </p:nvSpPr>
        <p:spPr>
          <a:xfrm>
            <a:off x="1539875" y="31235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DC64-FBCB-0F4A-9988-388CD950B0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4178-904B-DD44-BD00-C99111B9C20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092D-327E-5F47-A607-E9C0D424BFA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7586-7280-4248-A5A2-61C00524C9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5" descr="1015簡報內頁1_R鼎捷A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92876"/>
            <a:ext cx="1219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IBM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总览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3898" y="203800"/>
            <a:ext cx="1242338" cy="4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 userDrawn="1"/>
        </p:nvSpPr>
        <p:spPr>
          <a:xfrm>
            <a:off x="164073" y="288108"/>
            <a:ext cx="288000" cy="288000"/>
          </a:xfrm>
          <a:prstGeom prst="ellipse">
            <a:avLst/>
          </a:prstGeom>
          <a:gradFill>
            <a:gsLst>
              <a:gs pos="1000">
                <a:srgbClr val="1AC0C1"/>
              </a:gs>
              <a:gs pos="100000">
                <a:srgbClr val="1AC0C1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latin typeface="Agency FB" panose="020B050302020202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 rotWithShape="1">
          <a:blip r:embed="rId3" cstate="email"/>
          <a:srcRect b="15543"/>
          <a:stretch>
            <a:fillRect/>
          </a:stretch>
        </p:blipFill>
        <p:spPr>
          <a:xfrm>
            <a:off x="8983183" y="99722"/>
            <a:ext cx="1551053" cy="51529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10534236" y="119184"/>
            <a:ext cx="0" cy="49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4"/>
            </p:custDataLst>
          </p:nvPr>
        </p:nvCxnSpPr>
        <p:spPr>
          <a:xfrm>
            <a:off x="2" y="719470"/>
            <a:ext cx="12191999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255" y="169725"/>
            <a:ext cx="9773610" cy="56230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71758" y="169725"/>
            <a:ext cx="146276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 bwMode="auto">
          <a:xfrm>
            <a:off x="263574" y="169725"/>
            <a:ext cx="95908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 bwMode="auto">
          <a:xfrm>
            <a:off x="405185" y="169725"/>
            <a:ext cx="48299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 flipV="1">
            <a:off x="-6210" y="6637219"/>
            <a:ext cx="12197520" cy="22147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55"/>
          </a:p>
        </p:txBody>
      </p:sp>
      <p:grpSp>
        <p:nvGrpSpPr>
          <p:cNvPr id="37896" name="McK Slide Elements"/>
          <p:cNvGrpSpPr/>
          <p:nvPr userDrawn="1"/>
        </p:nvGrpSpPr>
        <p:grpSpPr bwMode="auto">
          <a:xfrm>
            <a:off x="-7061" y="5074196"/>
            <a:ext cx="11630454" cy="518319"/>
            <a:chOff x="75" y="3830"/>
            <a:chExt cx="5385" cy="320"/>
          </a:xfrm>
        </p:grpSpPr>
        <p:sp>
          <p:nvSpPr>
            <p:cNvPr id="1151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30"/>
              <a:ext cx="5385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98425" indent="-98425" defTabSz="840105">
                <a:defRPr/>
              </a:pPr>
              <a:r>
                <a:rPr lang="en-US" altLang="zh-CN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1 </a:t>
              </a: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注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  <p:sp>
          <p:nvSpPr>
            <p:cNvPr id="115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054"/>
              <a:ext cx="4323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marL="594360" indent="-594360" defTabSz="840105">
                <a:tabLst>
                  <a:tab pos="594360" algn="l"/>
                </a:tabLst>
                <a:defRPr/>
              </a:pP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资料来源：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</p:grpSp>
      <p:cxnSp>
        <p:nvCxnSpPr>
          <p:cNvPr id="16" name="直接连接符 15"/>
          <p:cNvCxnSpPr/>
          <p:nvPr userDrawn="1"/>
        </p:nvCxnSpPr>
        <p:spPr bwMode="auto">
          <a:xfrm>
            <a:off x="71758" y="769283"/>
            <a:ext cx="120491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89C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文本框 5"/>
          <p:cNvSpPr txBox="1"/>
          <p:nvPr userDrawn="1"/>
        </p:nvSpPr>
        <p:spPr>
          <a:xfrm>
            <a:off x="1539875" y="31235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hf hd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DC64-FBCB-0F4A-9988-388CD950B0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4178-904B-DD44-BD00-C99111B9C20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255" y="169725"/>
            <a:ext cx="9773610" cy="56230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71758" y="169725"/>
            <a:ext cx="146276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 bwMode="auto">
          <a:xfrm>
            <a:off x="263574" y="169725"/>
            <a:ext cx="95908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 bwMode="auto">
          <a:xfrm>
            <a:off x="405185" y="169725"/>
            <a:ext cx="48299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 flipV="1">
            <a:off x="-6210" y="6637219"/>
            <a:ext cx="12197520" cy="22147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55"/>
          </a:p>
        </p:txBody>
      </p:sp>
      <p:grpSp>
        <p:nvGrpSpPr>
          <p:cNvPr id="37896" name="McK Slide Elements"/>
          <p:cNvGrpSpPr/>
          <p:nvPr userDrawn="1"/>
        </p:nvGrpSpPr>
        <p:grpSpPr bwMode="auto">
          <a:xfrm>
            <a:off x="-7061" y="5074196"/>
            <a:ext cx="11630454" cy="518319"/>
            <a:chOff x="75" y="3830"/>
            <a:chExt cx="5385" cy="320"/>
          </a:xfrm>
        </p:grpSpPr>
        <p:sp>
          <p:nvSpPr>
            <p:cNvPr id="1151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30"/>
              <a:ext cx="5385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98425" indent="-98425" defTabSz="840105">
                <a:defRPr/>
              </a:pPr>
              <a:r>
                <a:rPr lang="en-US" altLang="zh-CN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1 </a:t>
              </a: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注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  <p:sp>
          <p:nvSpPr>
            <p:cNvPr id="115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054"/>
              <a:ext cx="4323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marL="594360" indent="-594360" defTabSz="840105">
                <a:tabLst>
                  <a:tab pos="594360" algn="l"/>
                </a:tabLst>
                <a:defRPr/>
              </a:pP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资料来源：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</p:grpSp>
      <p:cxnSp>
        <p:nvCxnSpPr>
          <p:cNvPr id="16" name="直接连接符 15"/>
          <p:cNvCxnSpPr/>
          <p:nvPr userDrawn="1"/>
        </p:nvCxnSpPr>
        <p:spPr bwMode="auto">
          <a:xfrm>
            <a:off x="71758" y="769283"/>
            <a:ext cx="120491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89C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文本框 5"/>
          <p:cNvSpPr txBox="1"/>
          <p:nvPr userDrawn="1"/>
        </p:nvSpPr>
        <p:spPr>
          <a:xfrm>
            <a:off x="1539875" y="31235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hf hd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092D-327E-5F47-A607-E9C0D424BFA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7586-7280-4248-A5A2-61C00524C9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5" descr="1015簡報內頁1_R鼎捷A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92876"/>
            <a:ext cx="1219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IBM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总览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3898" y="203800"/>
            <a:ext cx="1242338" cy="4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 userDrawn="1"/>
        </p:nvSpPr>
        <p:spPr>
          <a:xfrm>
            <a:off x="164073" y="288108"/>
            <a:ext cx="288000" cy="288000"/>
          </a:xfrm>
          <a:prstGeom prst="ellipse">
            <a:avLst/>
          </a:prstGeom>
          <a:gradFill>
            <a:gsLst>
              <a:gs pos="1000">
                <a:srgbClr val="1AC0C1"/>
              </a:gs>
              <a:gs pos="100000">
                <a:srgbClr val="1AC0C1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latin typeface="Agency FB" panose="020B050302020202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 rotWithShape="1">
          <a:blip r:embed="rId3" cstate="email"/>
          <a:srcRect b="15543"/>
          <a:stretch>
            <a:fillRect/>
          </a:stretch>
        </p:blipFill>
        <p:spPr>
          <a:xfrm>
            <a:off x="8983183" y="99722"/>
            <a:ext cx="1551053" cy="51529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10534236" y="119184"/>
            <a:ext cx="0" cy="49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4"/>
            </p:custDataLst>
          </p:nvPr>
        </p:nvCxnSpPr>
        <p:spPr>
          <a:xfrm>
            <a:off x="2" y="719470"/>
            <a:ext cx="12191999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255" y="169725"/>
            <a:ext cx="9773610" cy="56230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71758" y="169725"/>
            <a:ext cx="146276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 bwMode="auto">
          <a:xfrm>
            <a:off x="263574" y="169725"/>
            <a:ext cx="95908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 bwMode="auto">
          <a:xfrm>
            <a:off x="405185" y="169725"/>
            <a:ext cx="48299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 flipV="1">
            <a:off x="-6210" y="6637219"/>
            <a:ext cx="12197520" cy="22147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55"/>
          </a:p>
        </p:txBody>
      </p:sp>
      <p:grpSp>
        <p:nvGrpSpPr>
          <p:cNvPr id="37896" name="McK Slide Elements"/>
          <p:cNvGrpSpPr/>
          <p:nvPr userDrawn="1"/>
        </p:nvGrpSpPr>
        <p:grpSpPr bwMode="auto">
          <a:xfrm>
            <a:off x="-7061" y="5074196"/>
            <a:ext cx="11630454" cy="518319"/>
            <a:chOff x="75" y="3830"/>
            <a:chExt cx="5385" cy="320"/>
          </a:xfrm>
        </p:grpSpPr>
        <p:sp>
          <p:nvSpPr>
            <p:cNvPr id="1151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30"/>
              <a:ext cx="5385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98425" indent="-98425" defTabSz="840105">
                <a:defRPr/>
              </a:pPr>
              <a:r>
                <a:rPr lang="en-US" altLang="zh-CN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1 </a:t>
              </a: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注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  <p:sp>
          <p:nvSpPr>
            <p:cNvPr id="115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054"/>
              <a:ext cx="4323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marL="594360" indent="-594360" defTabSz="840105">
                <a:tabLst>
                  <a:tab pos="594360" algn="l"/>
                </a:tabLst>
                <a:defRPr/>
              </a:pP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资料来源：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</p:grpSp>
      <p:cxnSp>
        <p:nvCxnSpPr>
          <p:cNvPr id="16" name="直接连接符 15"/>
          <p:cNvCxnSpPr/>
          <p:nvPr userDrawn="1"/>
        </p:nvCxnSpPr>
        <p:spPr bwMode="auto">
          <a:xfrm>
            <a:off x="71758" y="769283"/>
            <a:ext cx="120491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89C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文本框 5"/>
          <p:cNvSpPr txBox="1"/>
          <p:nvPr userDrawn="1"/>
        </p:nvSpPr>
        <p:spPr>
          <a:xfrm>
            <a:off x="1539875" y="31235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hf hd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DC64-FBCB-0F4A-9988-388CD950B0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4178-904B-DD44-BD00-C99111B9C20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092D-327E-5F47-A607-E9C0D424BFA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7586-7280-4248-A5A2-61C00524C9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5" descr="1015簡報內頁1_R鼎捷A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92876"/>
            <a:ext cx="1219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IBM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总览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3898" y="203800"/>
            <a:ext cx="1242338" cy="4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 userDrawn="1"/>
        </p:nvSpPr>
        <p:spPr>
          <a:xfrm>
            <a:off x="164073" y="288108"/>
            <a:ext cx="288000" cy="288000"/>
          </a:xfrm>
          <a:prstGeom prst="ellipse">
            <a:avLst/>
          </a:prstGeom>
          <a:gradFill>
            <a:gsLst>
              <a:gs pos="1000">
                <a:srgbClr val="1AC0C1"/>
              </a:gs>
              <a:gs pos="100000">
                <a:srgbClr val="1AC0C1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latin typeface="Agency FB" panose="020B050302020202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 rotWithShape="1">
          <a:blip r:embed="rId3" cstate="email"/>
          <a:srcRect b="15543"/>
          <a:stretch>
            <a:fillRect/>
          </a:stretch>
        </p:blipFill>
        <p:spPr>
          <a:xfrm>
            <a:off x="8983183" y="99722"/>
            <a:ext cx="1551053" cy="51529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10534236" y="119184"/>
            <a:ext cx="0" cy="49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4"/>
            </p:custDataLst>
          </p:nvPr>
        </p:nvCxnSpPr>
        <p:spPr>
          <a:xfrm>
            <a:off x="2" y="719470"/>
            <a:ext cx="12191999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255" y="169725"/>
            <a:ext cx="9773610" cy="56230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71758" y="169725"/>
            <a:ext cx="146276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 bwMode="auto">
          <a:xfrm>
            <a:off x="263574" y="169725"/>
            <a:ext cx="95908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 bwMode="auto">
          <a:xfrm>
            <a:off x="405185" y="169725"/>
            <a:ext cx="48299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 flipV="1">
            <a:off x="-6210" y="6637219"/>
            <a:ext cx="12197520" cy="22147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55"/>
          </a:p>
        </p:txBody>
      </p:sp>
      <p:grpSp>
        <p:nvGrpSpPr>
          <p:cNvPr id="37896" name="McK Slide Elements"/>
          <p:cNvGrpSpPr/>
          <p:nvPr userDrawn="1"/>
        </p:nvGrpSpPr>
        <p:grpSpPr bwMode="auto">
          <a:xfrm>
            <a:off x="-7061" y="5074196"/>
            <a:ext cx="11630454" cy="518319"/>
            <a:chOff x="75" y="3830"/>
            <a:chExt cx="5385" cy="320"/>
          </a:xfrm>
        </p:grpSpPr>
        <p:sp>
          <p:nvSpPr>
            <p:cNvPr id="1151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30"/>
              <a:ext cx="5385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98425" indent="-98425" defTabSz="840105">
                <a:defRPr/>
              </a:pPr>
              <a:r>
                <a:rPr lang="en-US" altLang="zh-CN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1 </a:t>
              </a: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注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  <p:sp>
          <p:nvSpPr>
            <p:cNvPr id="115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054"/>
              <a:ext cx="4323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marL="594360" indent="-594360" defTabSz="840105">
                <a:tabLst>
                  <a:tab pos="594360" algn="l"/>
                </a:tabLst>
                <a:defRPr/>
              </a:pP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资料来源：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</p:grpSp>
      <p:cxnSp>
        <p:nvCxnSpPr>
          <p:cNvPr id="16" name="直接连接符 15"/>
          <p:cNvCxnSpPr/>
          <p:nvPr userDrawn="1"/>
        </p:nvCxnSpPr>
        <p:spPr bwMode="auto">
          <a:xfrm>
            <a:off x="71758" y="769283"/>
            <a:ext cx="120491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89C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文本框 5"/>
          <p:cNvSpPr txBox="1"/>
          <p:nvPr userDrawn="1"/>
        </p:nvSpPr>
        <p:spPr>
          <a:xfrm>
            <a:off x="1539875" y="31235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hf hdr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DC64-FBCB-0F4A-9988-388CD950B0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4178-904B-DD44-BD00-C99111B9C20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092D-327E-5F47-A607-E9C0D424BFA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7586-7280-4248-A5A2-61C00524C9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5" descr="1015簡報內頁1_R鼎捷A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92876"/>
            <a:ext cx="1219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IBM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总览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3898" y="203800"/>
            <a:ext cx="1242338" cy="4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 userDrawn="1"/>
        </p:nvSpPr>
        <p:spPr>
          <a:xfrm>
            <a:off x="164073" y="288108"/>
            <a:ext cx="288000" cy="288000"/>
          </a:xfrm>
          <a:prstGeom prst="ellipse">
            <a:avLst/>
          </a:prstGeom>
          <a:gradFill>
            <a:gsLst>
              <a:gs pos="1000">
                <a:srgbClr val="1AC0C1"/>
              </a:gs>
              <a:gs pos="100000">
                <a:srgbClr val="1AC0C1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latin typeface="Agency FB" panose="020B050302020202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 rotWithShape="1">
          <a:blip r:embed="rId3" cstate="email"/>
          <a:srcRect b="15543"/>
          <a:stretch>
            <a:fillRect/>
          </a:stretch>
        </p:blipFill>
        <p:spPr>
          <a:xfrm>
            <a:off x="8983183" y="99722"/>
            <a:ext cx="1551053" cy="51529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10534236" y="119184"/>
            <a:ext cx="0" cy="49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4"/>
            </p:custDataLst>
          </p:nvPr>
        </p:nvCxnSpPr>
        <p:spPr>
          <a:xfrm>
            <a:off x="2" y="719470"/>
            <a:ext cx="12191999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255" y="169725"/>
            <a:ext cx="9773610" cy="56230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71758" y="169725"/>
            <a:ext cx="146276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 bwMode="auto">
          <a:xfrm>
            <a:off x="263574" y="169725"/>
            <a:ext cx="95908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 bwMode="auto">
          <a:xfrm>
            <a:off x="405185" y="169725"/>
            <a:ext cx="48299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 flipV="1">
            <a:off x="-6210" y="6637219"/>
            <a:ext cx="12197520" cy="22147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55"/>
          </a:p>
        </p:txBody>
      </p:sp>
      <p:grpSp>
        <p:nvGrpSpPr>
          <p:cNvPr id="37896" name="McK Slide Elements"/>
          <p:cNvGrpSpPr/>
          <p:nvPr userDrawn="1"/>
        </p:nvGrpSpPr>
        <p:grpSpPr bwMode="auto">
          <a:xfrm>
            <a:off x="-7061" y="5074196"/>
            <a:ext cx="11630454" cy="518319"/>
            <a:chOff x="75" y="3830"/>
            <a:chExt cx="5385" cy="320"/>
          </a:xfrm>
        </p:grpSpPr>
        <p:sp>
          <p:nvSpPr>
            <p:cNvPr id="1151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30"/>
              <a:ext cx="5385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98425" indent="-98425" defTabSz="840105">
                <a:defRPr/>
              </a:pPr>
              <a:r>
                <a:rPr lang="en-US" altLang="zh-CN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1 </a:t>
              </a: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注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  <p:sp>
          <p:nvSpPr>
            <p:cNvPr id="115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054"/>
              <a:ext cx="4323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marL="594360" indent="-594360" defTabSz="840105">
                <a:tabLst>
                  <a:tab pos="594360" algn="l"/>
                </a:tabLst>
                <a:defRPr/>
              </a:pP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资料来源：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</p:grpSp>
      <p:cxnSp>
        <p:nvCxnSpPr>
          <p:cNvPr id="16" name="直接连接符 15"/>
          <p:cNvCxnSpPr/>
          <p:nvPr userDrawn="1"/>
        </p:nvCxnSpPr>
        <p:spPr bwMode="auto">
          <a:xfrm>
            <a:off x="71758" y="769283"/>
            <a:ext cx="120491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89C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文本框 5"/>
          <p:cNvSpPr txBox="1"/>
          <p:nvPr userDrawn="1"/>
        </p:nvSpPr>
        <p:spPr>
          <a:xfrm>
            <a:off x="1539875" y="31235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hf hdr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DC64-FBCB-0F4A-9988-388CD950B0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4178-904B-DD44-BD00-C99111B9C20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092D-327E-5F47-A607-E9C0D424BFA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7586-7280-4248-A5A2-61C00524C9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5" descr="1015簡報內頁1_R鼎捷A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92876"/>
            <a:ext cx="1219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IBM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总览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3898" y="203800"/>
            <a:ext cx="1242338" cy="4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 userDrawn="1"/>
        </p:nvSpPr>
        <p:spPr>
          <a:xfrm>
            <a:off x="164073" y="288108"/>
            <a:ext cx="288000" cy="288000"/>
          </a:xfrm>
          <a:prstGeom prst="ellipse">
            <a:avLst/>
          </a:prstGeom>
          <a:gradFill>
            <a:gsLst>
              <a:gs pos="1000">
                <a:srgbClr val="1AC0C1"/>
              </a:gs>
              <a:gs pos="100000">
                <a:srgbClr val="1AC0C1"/>
              </a:gs>
            </a:gsLst>
            <a:lin ang="27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2400" dirty="0">
              <a:latin typeface="Agency FB" panose="020B050302020202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 rotWithShape="1">
          <a:blip r:embed="rId3" cstate="email"/>
          <a:srcRect b="15543"/>
          <a:stretch>
            <a:fillRect/>
          </a:stretch>
        </p:blipFill>
        <p:spPr>
          <a:xfrm>
            <a:off x="8983183" y="99722"/>
            <a:ext cx="1551053" cy="51529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 userDrawn="1"/>
        </p:nvCxnSpPr>
        <p:spPr>
          <a:xfrm>
            <a:off x="10534236" y="119184"/>
            <a:ext cx="0" cy="49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4"/>
            </p:custDataLst>
          </p:nvPr>
        </p:nvCxnSpPr>
        <p:spPr>
          <a:xfrm>
            <a:off x="2" y="719470"/>
            <a:ext cx="12191999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255" y="169725"/>
            <a:ext cx="9773610" cy="56230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71758" y="169725"/>
            <a:ext cx="146276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 bwMode="auto">
          <a:xfrm>
            <a:off x="263574" y="169725"/>
            <a:ext cx="95908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 bwMode="auto">
          <a:xfrm>
            <a:off x="405185" y="169725"/>
            <a:ext cx="48299" cy="547812"/>
          </a:xfrm>
          <a:prstGeom prst="rect">
            <a:avLst/>
          </a:prstGeom>
          <a:solidFill>
            <a:srgbClr val="FFC000"/>
          </a:solidFill>
          <a:ln w="12700">
            <a:noFill/>
            <a:round/>
          </a:ln>
        </p:spPr>
        <p:txBody>
          <a:bodyPr lIns="0" tIns="0" rIns="0" bIns="0" rtlCol="0" anchor="ctr"/>
          <a:lstStyle/>
          <a:p>
            <a:pPr algn="ctr"/>
            <a:endParaRPr lang="zh-CN" altLang="en-US" sz="87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 flipV="1">
            <a:off x="-6210" y="6637219"/>
            <a:ext cx="12197520" cy="22147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55"/>
          </a:p>
        </p:txBody>
      </p:sp>
      <p:grpSp>
        <p:nvGrpSpPr>
          <p:cNvPr id="37896" name="McK Slide Elements"/>
          <p:cNvGrpSpPr/>
          <p:nvPr userDrawn="1"/>
        </p:nvGrpSpPr>
        <p:grpSpPr bwMode="auto">
          <a:xfrm>
            <a:off x="-7061" y="5074196"/>
            <a:ext cx="11630454" cy="518319"/>
            <a:chOff x="75" y="3830"/>
            <a:chExt cx="5385" cy="320"/>
          </a:xfrm>
        </p:grpSpPr>
        <p:sp>
          <p:nvSpPr>
            <p:cNvPr id="1151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30"/>
              <a:ext cx="5385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98425" indent="-98425" defTabSz="840105">
                <a:defRPr/>
              </a:pPr>
              <a:r>
                <a:rPr lang="en-US" altLang="zh-CN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1 </a:t>
              </a: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注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  <p:sp>
          <p:nvSpPr>
            <p:cNvPr id="1154" name="McK 5. Source" hidden="1"/>
            <p:cNvSpPr>
              <a:spLocks noChangeArrowheads="1"/>
            </p:cNvSpPr>
            <p:nvPr userDrawn="1"/>
          </p:nvSpPr>
          <p:spPr bwMode="auto">
            <a:xfrm>
              <a:off x="75" y="4054"/>
              <a:ext cx="4323" cy="9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marL="594360" indent="-594360" defTabSz="840105">
                <a:tabLst>
                  <a:tab pos="594360" algn="l"/>
                </a:tabLst>
                <a:defRPr/>
              </a:pPr>
              <a:r>
                <a:rPr lang="zh-CN" altLang="en-US" sz="1020">
                  <a:solidFill>
                    <a:srgbClr val="000000"/>
                  </a:solidFill>
                  <a:latin typeface="Arial" panose="020B0604020202020204"/>
                  <a:ea typeface="华文楷体" panose="02010600040101010101" pitchFamily="2" charset="-122"/>
                </a:rPr>
                <a:t>资料来源：</a:t>
              </a:r>
              <a:endParaRPr lang="en-US" altLang="zh-CN" sz="1020">
                <a:solidFill>
                  <a:srgbClr val="000000"/>
                </a:solidFill>
                <a:latin typeface="Arial" panose="020B0604020202020204"/>
                <a:ea typeface="华文楷体" panose="02010600040101010101" pitchFamily="2" charset="-122"/>
              </a:endParaRPr>
            </a:p>
          </p:txBody>
        </p:sp>
      </p:grpSp>
      <p:cxnSp>
        <p:nvCxnSpPr>
          <p:cNvPr id="16" name="直接连接符 15"/>
          <p:cNvCxnSpPr/>
          <p:nvPr userDrawn="1"/>
        </p:nvCxnSpPr>
        <p:spPr bwMode="auto">
          <a:xfrm>
            <a:off x="71758" y="769283"/>
            <a:ext cx="120491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89C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文本框 5"/>
          <p:cNvSpPr txBox="1"/>
          <p:nvPr userDrawn="1"/>
        </p:nvSpPr>
        <p:spPr>
          <a:xfrm>
            <a:off x="1539875" y="31235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hf hdr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1176" y="74865"/>
            <a:ext cx="1584589" cy="58729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662155"/>
            <a:ext cx="1219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676" y="169525"/>
            <a:ext cx="1513711" cy="459629"/>
          </a:xfrm>
          <a:prstGeom prst="rect">
            <a:avLst/>
          </a:prstGeom>
        </p:spPr>
      </p:pic>
      <p:pic>
        <p:nvPicPr>
          <p:cNvPr id="16" name="图形 7" descr="握手 纯色填充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65" y="142298"/>
            <a:ext cx="452424" cy="452424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5DC64-FBCB-0F4A-9988-388CD950B00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4178-904B-DD44-BD00-C99111B9C20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092D-327E-5F47-A607-E9C0D424BFA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7586-7280-4248-A5A2-61C00524C9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5" descr="1015簡報內頁1_R鼎捷A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92876"/>
            <a:ext cx="1219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7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7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7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theme" Target="../theme/theme15.xml"/><Relationship Id="rId7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theme" Target="../theme/theme1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theme" Target="../theme/theme17.xml"/><Relationship Id="rId7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theme" Target="../theme/theme18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theme" Target="../theme/theme19.xml"/><Relationship Id="rId7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theme" Target="../theme/theme20.xml"/><Relationship Id="rId7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theme" Target="../theme/theme21.xml"/><Relationship Id="rId7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2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theme" Target="../theme/theme23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7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7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CBCA-EFEF-47E9-944D-70E058E80D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4C68-EE7A-43C5-A202-A60B2792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8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9.xml"/><Relationship Id="rId2" Type="http://schemas.openxmlformats.org/officeDocument/2006/relationships/image" Target="../media/image13.png"/><Relationship Id="rId1" Type="http://schemas.openxmlformats.org/officeDocument/2006/relationships/tags" Target="../tags/tag289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0.xml"/><Relationship Id="rId2" Type="http://schemas.openxmlformats.org/officeDocument/2006/relationships/tags" Target="../tags/tag291.xml"/><Relationship Id="rId1" Type="http://schemas.openxmlformats.org/officeDocument/2006/relationships/tags" Target="../tags/tag29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00.xml"/><Relationship Id="rId8" Type="http://schemas.openxmlformats.org/officeDocument/2006/relationships/tags" Target="../tags/tag299.xml"/><Relationship Id="rId75" Type="http://schemas.openxmlformats.org/officeDocument/2006/relationships/slideLayout" Target="../slideLayouts/slideLayout40.xml"/><Relationship Id="rId74" Type="http://schemas.openxmlformats.org/officeDocument/2006/relationships/tags" Target="../tags/tag365.xml"/><Relationship Id="rId73" Type="http://schemas.openxmlformats.org/officeDocument/2006/relationships/tags" Target="../tags/tag364.xml"/><Relationship Id="rId72" Type="http://schemas.openxmlformats.org/officeDocument/2006/relationships/tags" Target="../tags/tag363.xml"/><Relationship Id="rId71" Type="http://schemas.openxmlformats.org/officeDocument/2006/relationships/tags" Target="../tags/tag362.xml"/><Relationship Id="rId70" Type="http://schemas.openxmlformats.org/officeDocument/2006/relationships/tags" Target="../tags/tag361.xml"/><Relationship Id="rId7" Type="http://schemas.openxmlformats.org/officeDocument/2006/relationships/tags" Target="../tags/tag298.xml"/><Relationship Id="rId69" Type="http://schemas.openxmlformats.org/officeDocument/2006/relationships/tags" Target="../tags/tag360.xml"/><Relationship Id="rId68" Type="http://schemas.openxmlformats.org/officeDocument/2006/relationships/tags" Target="../tags/tag359.xml"/><Relationship Id="rId67" Type="http://schemas.openxmlformats.org/officeDocument/2006/relationships/tags" Target="../tags/tag358.xml"/><Relationship Id="rId66" Type="http://schemas.openxmlformats.org/officeDocument/2006/relationships/tags" Target="../tags/tag357.xml"/><Relationship Id="rId65" Type="http://schemas.openxmlformats.org/officeDocument/2006/relationships/tags" Target="../tags/tag356.xml"/><Relationship Id="rId64" Type="http://schemas.openxmlformats.org/officeDocument/2006/relationships/tags" Target="../tags/tag355.xml"/><Relationship Id="rId63" Type="http://schemas.openxmlformats.org/officeDocument/2006/relationships/tags" Target="../tags/tag354.xml"/><Relationship Id="rId62" Type="http://schemas.openxmlformats.org/officeDocument/2006/relationships/tags" Target="../tags/tag353.xml"/><Relationship Id="rId61" Type="http://schemas.openxmlformats.org/officeDocument/2006/relationships/tags" Target="../tags/tag352.xml"/><Relationship Id="rId60" Type="http://schemas.openxmlformats.org/officeDocument/2006/relationships/tags" Target="../tags/tag351.xml"/><Relationship Id="rId6" Type="http://schemas.openxmlformats.org/officeDocument/2006/relationships/tags" Target="../tags/tag297.xml"/><Relationship Id="rId59" Type="http://schemas.openxmlformats.org/officeDocument/2006/relationships/tags" Target="../tags/tag350.xml"/><Relationship Id="rId58" Type="http://schemas.openxmlformats.org/officeDocument/2006/relationships/tags" Target="../tags/tag349.xml"/><Relationship Id="rId57" Type="http://schemas.openxmlformats.org/officeDocument/2006/relationships/tags" Target="../tags/tag348.xml"/><Relationship Id="rId56" Type="http://schemas.openxmlformats.org/officeDocument/2006/relationships/tags" Target="../tags/tag347.xml"/><Relationship Id="rId55" Type="http://schemas.openxmlformats.org/officeDocument/2006/relationships/tags" Target="../tags/tag346.xml"/><Relationship Id="rId54" Type="http://schemas.openxmlformats.org/officeDocument/2006/relationships/tags" Target="../tags/tag345.xml"/><Relationship Id="rId53" Type="http://schemas.openxmlformats.org/officeDocument/2006/relationships/tags" Target="../tags/tag344.xml"/><Relationship Id="rId52" Type="http://schemas.openxmlformats.org/officeDocument/2006/relationships/tags" Target="../tags/tag343.xml"/><Relationship Id="rId51" Type="http://schemas.openxmlformats.org/officeDocument/2006/relationships/tags" Target="../tags/tag342.xml"/><Relationship Id="rId50" Type="http://schemas.openxmlformats.org/officeDocument/2006/relationships/tags" Target="../tags/tag341.xml"/><Relationship Id="rId5" Type="http://schemas.openxmlformats.org/officeDocument/2006/relationships/tags" Target="../tags/tag296.xml"/><Relationship Id="rId49" Type="http://schemas.openxmlformats.org/officeDocument/2006/relationships/tags" Target="../tags/tag340.xml"/><Relationship Id="rId48" Type="http://schemas.openxmlformats.org/officeDocument/2006/relationships/tags" Target="../tags/tag339.xml"/><Relationship Id="rId47" Type="http://schemas.openxmlformats.org/officeDocument/2006/relationships/tags" Target="../tags/tag338.xml"/><Relationship Id="rId46" Type="http://schemas.openxmlformats.org/officeDocument/2006/relationships/tags" Target="../tags/tag337.xml"/><Relationship Id="rId45" Type="http://schemas.openxmlformats.org/officeDocument/2006/relationships/tags" Target="../tags/tag336.xml"/><Relationship Id="rId44" Type="http://schemas.openxmlformats.org/officeDocument/2006/relationships/tags" Target="../tags/tag335.xml"/><Relationship Id="rId43" Type="http://schemas.openxmlformats.org/officeDocument/2006/relationships/tags" Target="../tags/tag334.xml"/><Relationship Id="rId42" Type="http://schemas.openxmlformats.org/officeDocument/2006/relationships/tags" Target="../tags/tag333.xml"/><Relationship Id="rId41" Type="http://schemas.openxmlformats.org/officeDocument/2006/relationships/tags" Target="../tags/tag332.xml"/><Relationship Id="rId40" Type="http://schemas.openxmlformats.org/officeDocument/2006/relationships/tags" Target="../tags/tag331.xml"/><Relationship Id="rId4" Type="http://schemas.openxmlformats.org/officeDocument/2006/relationships/tags" Target="../tags/tag295.xml"/><Relationship Id="rId39" Type="http://schemas.openxmlformats.org/officeDocument/2006/relationships/tags" Target="../tags/tag330.xml"/><Relationship Id="rId38" Type="http://schemas.openxmlformats.org/officeDocument/2006/relationships/tags" Target="../tags/tag329.xml"/><Relationship Id="rId37" Type="http://schemas.openxmlformats.org/officeDocument/2006/relationships/tags" Target="../tags/tag328.xml"/><Relationship Id="rId36" Type="http://schemas.openxmlformats.org/officeDocument/2006/relationships/tags" Target="../tags/tag327.xml"/><Relationship Id="rId35" Type="http://schemas.openxmlformats.org/officeDocument/2006/relationships/tags" Target="../tags/tag326.xml"/><Relationship Id="rId34" Type="http://schemas.openxmlformats.org/officeDocument/2006/relationships/tags" Target="../tags/tag325.xml"/><Relationship Id="rId33" Type="http://schemas.openxmlformats.org/officeDocument/2006/relationships/tags" Target="../tags/tag324.xml"/><Relationship Id="rId32" Type="http://schemas.openxmlformats.org/officeDocument/2006/relationships/tags" Target="../tags/tag323.xml"/><Relationship Id="rId31" Type="http://schemas.openxmlformats.org/officeDocument/2006/relationships/tags" Target="../tags/tag322.xml"/><Relationship Id="rId30" Type="http://schemas.openxmlformats.org/officeDocument/2006/relationships/tags" Target="../tags/tag321.xml"/><Relationship Id="rId3" Type="http://schemas.openxmlformats.org/officeDocument/2006/relationships/tags" Target="../tags/tag294.xml"/><Relationship Id="rId29" Type="http://schemas.openxmlformats.org/officeDocument/2006/relationships/tags" Target="../tags/tag320.xml"/><Relationship Id="rId28" Type="http://schemas.openxmlformats.org/officeDocument/2006/relationships/tags" Target="../tags/tag319.xml"/><Relationship Id="rId27" Type="http://schemas.openxmlformats.org/officeDocument/2006/relationships/tags" Target="../tags/tag318.xml"/><Relationship Id="rId26" Type="http://schemas.openxmlformats.org/officeDocument/2006/relationships/tags" Target="../tags/tag317.xml"/><Relationship Id="rId25" Type="http://schemas.openxmlformats.org/officeDocument/2006/relationships/tags" Target="../tags/tag316.xml"/><Relationship Id="rId24" Type="http://schemas.openxmlformats.org/officeDocument/2006/relationships/tags" Target="../tags/tag315.xml"/><Relationship Id="rId23" Type="http://schemas.openxmlformats.org/officeDocument/2006/relationships/tags" Target="../tags/tag314.xml"/><Relationship Id="rId22" Type="http://schemas.openxmlformats.org/officeDocument/2006/relationships/tags" Target="../tags/tag313.xml"/><Relationship Id="rId21" Type="http://schemas.openxmlformats.org/officeDocument/2006/relationships/tags" Target="../tags/tag312.xml"/><Relationship Id="rId20" Type="http://schemas.openxmlformats.org/officeDocument/2006/relationships/tags" Target="../tags/tag311.xml"/><Relationship Id="rId2" Type="http://schemas.openxmlformats.org/officeDocument/2006/relationships/tags" Target="../tags/tag293.xml"/><Relationship Id="rId19" Type="http://schemas.openxmlformats.org/officeDocument/2006/relationships/tags" Target="../tags/tag310.xml"/><Relationship Id="rId18" Type="http://schemas.openxmlformats.org/officeDocument/2006/relationships/tags" Target="../tags/tag309.xml"/><Relationship Id="rId17" Type="http://schemas.openxmlformats.org/officeDocument/2006/relationships/tags" Target="../tags/tag308.xml"/><Relationship Id="rId16" Type="http://schemas.openxmlformats.org/officeDocument/2006/relationships/tags" Target="../tags/tag307.xml"/><Relationship Id="rId15" Type="http://schemas.openxmlformats.org/officeDocument/2006/relationships/tags" Target="../tags/tag306.xml"/><Relationship Id="rId14" Type="http://schemas.openxmlformats.org/officeDocument/2006/relationships/tags" Target="../tags/tag305.xml"/><Relationship Id="rId13" Type="http://schemas.openxmlformats.org/officeDocument/2006/relationships/tags" Target="../tags/tag304.xml"/><Relationship Id="rId12" Type="http://schemas.openxmlformats.org/officeDocument/2006/relationships/tags" Target="../tags/tag303.xml"/><Relationship Id="rId11" Type="http://schemas.openxmlformats.org/officeDocument/2006/relationships/tags" Target="../tags/tag302.xml"/><Relationship Id="rId10" Type="http://schemas.openxmlformats.org/officeDocument/2006/relationships/tags" Target="../tags/tag301.xml"/><Relationship Id="rId1" Type="http://schemas.openxmlformats.org/officeDocument/2006/relationships/tags" Target="../tags/tag29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emf"/><Relationship Id="rId8" Type="http://schemas.openxmlformats.org/officeDocument/2006/relationships/tags" Target="../tags/tag372.xml"/><Relationship Id="rId7" Type="http://schemas.openxmlformats.org/officeDocument/2006/relationships/tags" Target="../tags/tag371.xml"/><Relationship Id="rId6" Type="http://schemas.openxmlformats.org/officeDocument/2006/relationships/image" Target="../media/image14.png"/><Relationship Id="rId5" Type="http://schemas.openxmlformats.org/officeDocument/2006/relationships/tags" Target="../tags/tag370.xml"/><Relationship Id="rId4" Type="http://schemas.openxmlformats.org/officeDocument/2006/relationships/tags" Target="../tags/tag369.xml"/><Relationship Id="rId34" Type="http://schemas.openxmlformats.org/officeDocument/2006/relationships/slideLayout" Target="../slideLayouts/slideLayout133.xml"/><Relationship Id="rId33" Type="http://schemas.openxmlformats.org/officeDocument/2006/relationships/tags" Target="../tags/tag391.xml"/><Relationship Id="rId32" Type="http://schemas.openxmlformats.org/officeDocument/2006/relationships/image" Target="../media/image20.png"/><Relationship Id="rId31" Type="http://schemas.openxmlformats.org/officeDocument/2006/relationships/tags" Target="../tags/tag390.xml"/><Relationship Id="rId30" Type="http://schemas.openxmlformats.org/officeDocument/2006/relationships/image" Target="../media/image19.png"/><Relationship Id="rId3" Type="http://schemas.openxmlformats.org/officeDocument/2006/relationships/tags" Target="../tags/tag368.xml"/><Relationship Id="rId29" Type="http://schemas.openxmlformats.org/officeDocument/2006/relationships/tags" Target="../tags/tag389.xml"/><Relationship Id="rId28" Type="http://schemas.openxmlformats.org/officeDocument/2006/relationships/image" Target="../media/image18.png"/><Relationship Id="rId27" Type="http://schemas.openxmlformats.org/officeDocument/2006/relationships/tags" Target="../tags/tag388.xml"/><Relationship Id="rId26" Type="http://schemas.openxmlformats.org/officeDocument/2006/relationships/tags" Target="../tags/tag387.xml"/><Relationship Id="rId25" Type="http://schemas.openxmlformats.org/officeDocument/2006/relationships/image" Target="../media/image17.emf"/><Relationship Id="rId24" Type="http://schemas.openxmlformats.org/officeDocument/2006/relationships/tags" Target="../tags/tag386.xml"/><Relationship Id="rId23" Type="http://schemas.openxmlformats.org/officeDocument/2006/relationships/tags" Target="../tags/tag385.xml"/><Relationship Id="rId22" Type="http://schemas.openxmlformats.org/officeDocument/2006/relationships/tags" Target="../tags/tag384.xml"/><Relationship Id="rId21" Type="http://schemas.openxmlformats.org/officeDocument/2006/relationships/tags" Target="../tags/tag383.xml"/><Relationship Id="rId20" Type="http://schemas.openxmlformats.org/officeDocument/2006/relationships/tags" Target="../tags/tag382.xml"/><Relationship Id="rId2" Type="http://schemas.openxmlformats.org/officeDocument/2006/relationships/tags" Target="../tags/tag367.xml"/><Relationship Id="rId19" Type="http://schemas.openxmlformats.org/officeDocument/2006/relationships/tags" Target="../tags/tag381.xml"/><Relationship Id="rId18" Type="http://schemas.openxmlformats.org/officeDocument/2006/relationships/tags" Target="../tags/tag380.xml"/><Relationship Id="rId17" Type="http://schemas.openxmlformats.org/officeDocument/2006/relationships/tags" Target="../tags/tag379.xml"/><Relationship Id="rId16" Type="http://schemas.openxmlformats.org/officeDocument/2006/relationships/tags" Target="../tags/tag378.xml"/><Relationship Id="rId15" Type="http://schemas.openxmlformats.org/officeDocument/2006/relationships/image" Target="../media/image16.png"/><Relationship Id="rId14" Type="http://schemas.openxmlformats.org/officeDocument/2006/relationships/tags" Target="../tags/tag377.xml"/><Relationship Id="rId13" Type="http://schemas.openxmlformats.org/officeDocument/2006/relationships/tags" Target="../tags/tag376.xml"/><Relationship Id="rId12" Type="http://schemas.openxmlformats.org/officeDocument/2006/relationships/tags" Target="../tags/tag375.xml"/><Relationship Id="rId11" Type="http://schemas.openxmlformats.org/officeDocument/2006/relationships/tags" Target="../tags/tag374.xml"/><Relationship Id="rId10" Type="http://schemas.openxmlformats.org/officeDocument/2006/relationships/tags" Target="../tags/tag373.xml"/><Relationship Id="rId1" Type="http://schemas.openxmlformats.org/officeDocument/2006/relationships/tags" Target="../tags/tag366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0.xml"/><Relationship Id="rId3" Type="http://schemas.openxmlformats.org/officeDocument/2006/relationships/image" Target="../media/image22.png"/><Relationship Id="rId2" Type="http://schemas.openxmlformats.org/officeDocument/2006/relationships/tags" Target="../tags/tag392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0.xml"/><Relationship Id="rId4" Type="http://schemas.openxmlformats.org/officeDocument/2006/relationships/image" Target="../media/image25.png"/><Relationship Id="rId3" Type="http://schemas.openxmlformats.org/officeDocument/2006/relationships/tags" Target="../tags/tag393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40.xml"/><Relationship Id="rId6" Type="http://schemas.openxmlformats.org/officeDocument/2006/relationships/tags" Target="../tags/tag397.xml"/><Relationship Id="rId5" Type="http://schemas.openxmlformats.org/officeDocument/2006/relationships/tags" Target="../tags/tag396.xml"/><Relationship Id="rId4" Type="http://schemas.openxmlformats.org/officeDocument/2006/relationships/image" Target="../media/image27.png"/><Relationship Id="rId3" Type="http://schemas.openxmlformats.org/officeDocument/2006/relationships/tags" Target="../tags/tag395.xml"/><Relationship Id="rId2" Type="http://schemas.openxmlformats.org/officeDocument/2006/relationships/image" Target="../media/image26.png"/><Relationship Id="rId1" Type="http://schemas.openxmlformats.org/officeDocument/2006/relationships/tags" Target="../tags/tag39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02.xml"/><Relationship Id="rId8" Type="http://schemas.openxmlformats.org/officeDocument/2006/relationships/image" Target="../media/image31.wmf"/><Relationship Id="rId7" Type="http://schemas.openxmlformats.org/officeDocument/2006/relationships/tags" Target="../tags/tag401.xml"/><Relationship Id="rId6" Type="http://schemas.openxmlformats.org/officeDocument/2006/relationships/image" Target="../media/image30.wmf"/><Relationship Id="rId5" Type="http://schemas.openxmlformats.org/officeDocument/2006/relationships/tags" Target="../tags/tag400.xml"/><Relationship Id="rId4" Type="http://schemas.openxmlformats.org/officeDocument/2006/relationships/image" Target="../media/image29.png"/><Relationship Id="rId3" Type="http://schemas.openxmlformats.org/officeDocument/2006/relationships/tags" Target="../tags/tag399.xml"/><Relationship Id="rId20" Type="http://schemas.openxmlformats.org/officeDocument/2006/relationships/notesSlide" Target="../notesSlides/notesSlide14.xml"/><Relationship Id="rId2" Type="http://schemas.openxmlformats.org/officeDocument/2006/relationships/image" Target="../media/image28.png"/><Relationship Id="rId19" Type="http://schemas.openxmlformats.org/officeDocument/2006/relationships/slideLayout" Target="../slideLayouts/slideLayout47.xml"/><Relationship Id="rId18" Type="http://schemas.openxmlformats.org/officeDocument/2006/relationships/tags" Target="../tags/tag411.xml"/><Relationship Id="rId17" Type="http://schemas.openxmlformats.org/officeDocument/2006/relationships/tags" Target="../tags/tag410.xml"/><Relationship Id="rId16" Type="http://schemas.openxmlformats.org/officeDocument/2006/relationships/tags" Target="../tags/tag409.xml"/><Relationship Id="rId15" Type="http://schemas.openxmlformats.org/officeDocument/2006/relationships/tags" Target="../tags/tag408.xml"/><Relationship Id="rId14" Type="http://schemas.openxmlformats.org/officeDocument/2006/relationships/tags" Target="../tags/tag407.xml"/><Relationship Id="rId13" Type="http://schemas.openxmlformats.org/officeDocument/2006/relationships/tags" Target="../tags/tag406.xml"/><Relationship Id="rId12" Type="http://schemas.openxmlformats.org/officeDocument/2006/relationships/tags" Target="../tags/tag405.xml"/><Relationship Id="rId11" Type="http://schemas.openxmlformats.org/officeDocument/2006/relationships/tags" Target="../tags/tag404.xml"/><Relationship Id="rId10" Type="http://schemas.openxmlformats.org/officeDocument/2006/relationships/tags" Target="../tags/tag403.xml"/><Relationship Id="rId1" Type="http://schemas.openxmlformats.org/officeDocument/2006/relationships/tags" Target="../tags/tag398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417.xml"/><Relationship Id="rId8" Type="http://schemas.openxmlformats.org/officeDocument/2006/relationships/tags" Target="../tags/tag416.xml"/><Relationship Id="rId7" Type="http://schemas.openxmlformats.org/officeDocument/2006/relationships/tags" Target="../tags/tag415.xml"/><Relationship Id="rId6" Type="http://schemas.openxmlformats.org/officeDocument/2006/relationships/image" Target="../media/image34.png"/><Relationship Id="rId5" Type="http://schemas.openxmlformats.org/officeDocument/2006/relationships/tags" Target="../tags/tag414.xml"/><Relationship Id="rId4" Type="http://schemas.openxmlformats.org/officeDocument/2006/relationships/image" Target="../media/image33.png"/><Relationship Id="rId3" Type="http://schemas.openxmlformats.org/officeDocument/2006/relationships/tags" Target="../tags/tag413.xml"/><Relationship Id="rId2" Type="http://schemas.openxmlformats.org/officeDocument/2006/relationships/image" Target="../media/image32.png"/><Relationship Id="rId12" Type="http://schemas.openxmlformats.org/officeDocument/2006/relationships/notesSlide" Target="../notesSlides/notesSlide15.xml"/><Relationship Id="rId11" Type="http://schemas.openxmlformats.org/officeDocument/2006/relationships/slideLayout" Target="../slideLayouts/slideLayout75.xml"/><Relationship Id="rId10" Type="http://schemas.openxmlformats.org/officeDocument/2006/relationships/image" Target="../media/image35.png"/><Relationship Id="rId1" Type="http://schemas.openxmlformats.org/officeDocument/2006/relationships/tags" Target="../tags/tag41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426.xml"/><Relationship Id="rId8" Type="http://schemas.openxmlformats.org/officeDocument/2006/relationships/tags" Target="../tags/tag425.xml"/><Relationship Id="rId7" Type="http://schemas.openxmlformats.org/officeDocument/2006/relationships/tags" Target="../tags/tag424.xml"/><Relationship Id="rId6" Type="http://schemas.openxmlformats.org/officeDocument/2006/relationships/tags" Target="../tags/tag423.xml"/><Relationship Id="rId5" Type="http://schemas.openxmlformats.org/officeDocument/2006/relationships/tags" Target="../tags/tag422.xml"/><Relationship Id="rId41" Type="http://schemas.openxmlformats.org/officeDocument/2006/relationships/notesSlide" Target="../notesSlides/notesSlide16.xml"/><Relationship Id="rId40" Type="http://schemas.openxmlformats.org/officeDocument/2006/relationships/slideLayout" Target="../slideLayouts/slideLayout61.xml"/><Relationship Id="rId4" Type="http://schemas.openxmlformats.org/officeDocument/2006/relationships/tags" Target="../tags/tag421.xml"/><Relationship Id="rId39" Type="http://schemas.openxmlformats.org/officeDocument/2006/relationships/image" Target="../media/image44.png"/><Relationship Id="rId38" Type="http://schemas.openxmlformats.org/officeDocument/2006/relationships/tags" Target="../tags/tag447.xml"/><Relationship Id="rId37" Type="http://schemas.openxmlformats.org/officeDocument/2006/relationships/image" Target="../media/image43.png"/><Relationship Id="rId36" Type="http://schemas.openxmlformats.org/officeDocument/2006/relationships/tags" Target="../tags/tag446.xml"/><Relationship Id="rId35" Type="http://schemas.openxmlformats.org/officeDocument/2006/relationships/tags" Target="../tags/tag445.xml"/><Relationship Id="rId34" Type="http://schemas.openxmlformats.org/officeDocument/2006/relationships/tags" Target="../tags/tag444.xml"/><Relationship Id="rId33" Type="http://schemas.openxmlformats.org/officeDocument/2006/relationships/tags" Target="../tags/tag443.xml"/><Relationship Id="rId32" Type="http://schemas.openxmlformats.org/officeDocument/2006/relationships/tags" Target="../tags/tag442.xml"/><Relationship Id="rId31" Type="http://schemas.openxmlformats.org/officeDocument/2006/relationships/tags" Target="../tags/tag441.xml"/><Relationship Id="rId30" Type="http://schemas.openxmlformats.org/officeDocument/2006/relationships/tags" Target="../tags/tag440.xml"/><Relationship Id="rId3" Type="http://schemas.openxmlformats.org/officeDocument/2006/relationships/tags" Target="../tags/tag420.xml"/><Relationship Id="rId29" Type="http://schemas.openxmlformats.org/officeDocument/2006/relationships/image" Target="../media/image42.png"/><Relationship Id="rId28" Type="http://schemas.openxmlformats.org/officeDocument/2006/relationships/tags" Target="../tags/tag439.xml"/><Relationship Id="rId27" Type="http://schemas.openxmlformats.org/officeDocument/2006/relationships/image" Target="../media/image41.png"/><Relationship Id="rId26" Type="http://schemas.openxmlformats.org/officeDocument/2006/relationships/tags" Target="../tags/tag438.xml"/><Relationship Id="rId25" Type="http://schemas.openxmlformats.org/officeDocument/2006/relationships/tags" Target="../tags/tag437.xml"/><Relationship Id="rId24" Type="http://schemas.openxmlformats.org/officeDocument/2006/relationships/tags" Target="../tags/tag436.xml"/><Relationship Id="rId23" Type="http://schemas.openxmlformats.org/officeDocument/2006/relationships/image" Target="../media/image40.png"/><Relationship Id="rId22" Type="http://schemas.openxmlformats.org/officeDocument/2006/relationships/tags" Target="../tags/tag435.xml"/><Relationship Id="rId21" Type="http://schemas.openxmlformats.org/officeDocument/2006/relationships/tags" Target="../tags/tag434.xml"/><Relationship Id="rId20" Type="http://schemas.openxmlformats.org/officeDocument/2006/relationships/image" Target="../media/image39.png"/><Relationship Id="rId2" Type="http://schemas.openxmlformats.org/officeDocument/2006/relationships/tags" Target="../tags/tag419.xml"/><Relationship Id="rId19" Type="http://schemas.openxmlformats.org/officeDocument/2006/relationships/tags" Target="../tags/tag433.xml"/><Relationship Id="rId18" Type="http://schemas.openxmlformats.org/officeDocument/2006/relationships/tags" Target="../tags/tag432.xml"/><Relationship Id="rId17" Type="http://schemas.openxmlformats.org/officeDocument/2006/relationships/tags" Target="../tags/tag431.xml"/><Relationship Id="rId16" Type="http://schemas.openxmlformats.org/officeDocument/2006/relationships/image" Target="../media/image38.png"/><Relationship Id="rId15" Type="http://schemas.openxmlformats.org/officeDocument/2006/relationships/tags" Target="../tags/tag430.xml"/><Relationship Id="rId14" Type="http://schemas.openxmlformats.org/officeDocument/2006/relationships/image" Target="../media/image37.png"/><Relationship Id="rId13" Type="http://schemas.openxmlformats.org/officeDocument/2006/relationships/tags" Target="../tags/tag429.xml"/><Relationship Id="rId12" Type="http://schemas.openxmlformats.org/officeDocument/2006/relationships/image" Target="../media/image36.png"/><Relationship Id="rId11" Type="http://schemas.openxmlformats.org/officeDocument/2006/relationships/tags" Target="../tags/tag428.xml"/><Relationship Id="rId10" Type="http://schemas.openxmlformats.org/officeDocument/2006/relationships/tags" Target="../tags/tag427.xml"/><Relationship Id="rId1" Type="http://schemas.openxmlformats.org/officeDocument/2006/relationships/tags" Target="../tags/tag41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jpeg"/><Relationship Id="rId8" Type="http://schemas.openxmlformats.org/officeDocument/2006/relationships/image" Target="../media/image52.jpeg"/><Relationship Id="rId7" Type="http://schemas.openxmlformats.org/officeDocument/2006/relationships/image" Target="../media/image51.jpeg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40.xml"/><Relationship Id="rId10" Type="http://schemas.openxmlformats.org/officeDocument/2006/relationships/image" Target="../media/image54.png"/><Relationship Id="rId1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455.xml"/><Relationship Id="rId8" Type="http://schemas.openxmlformats.org/officeDocument/2006/relationships/tags" Target="../tags/tag454.xml"/><Relationship Id="rId7" Type="http://schemas.openxmlformats.org/officeDocument/2006/relationships/tags" Target="../tags/tag453.xml"/><Relationship Id="rId6" Type="http://schemas.openxmlformats.org/officeDocument/2006/relationships/tags" Target="../tags/tag452.xml"/><Relationship Id="rId5" Type="http://schemas.openxmlformats.org/officeDocument/2006/relationships/tags" Target="../tags/tag451.xml"/><Relationship Id="rId4" Type="http://schemas.openxmlformats.org/officeDocument/2006/relationships/tags" Target="../tags/tag450.xml"/><Relationship Id="rId3" Type="http://schemas.openxmlformats.org/officeDocument/2006/relationships/tags" Target="../tags/tag449.xml"/><Relationship Id="rId2" Type="http://schemas.openxmlformats.org/officeDocument/2006/relationships/image" Target="../media/image55.png"/><Relationship Id="rId15" Type="http://schemas.openxmlformats.org/officeDocument/2006/relationships/slideLayout" Target="../slideLayouts/slideLayout40.xml"/><Relationship Id="rId14" Type="http://schemas.openxmlformats.org/officeDocument/2006/relationships/tags" Target="../tags/tag460.xml"/><Relationship Id="rId13" Type="http://schemas.openxmlformats.org/officeDocument/2006/relationships/tags" Target="../tags/tag459.xml"/><Relationship Id="rId12" Type="http://schemas.openxmlformats.org/officeDocument/2006/relationships/tags" Target="../tags/tag458.xml"/><Relationship Id="rId11" Type="http://schemas.openxmlformats.org/officeDocument/2006/relationships/tags" Target="../tags/tag457.xml"/><Relationship Id="rId10" Type="http://schemas.openxmlformats.org/officeDocument/2006/relationships/tags" Target="../tags/tag456.xml"/><Relationship Id="rId1" Type="http://schemas.openxmlformats.org/officeDocument/2006/relationships/tags" Target="../tags/tag448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68.xml"/><Relationship Id="rId5" Type="http://schemas.openxmlformats.org/officeDocument/2006/relationships/tags" Target="../tags/tag463.xml"/><Relationship Id="rId4" Type="http://schemas.openxmlformats.org/officeDocument/2006/relationships/image" Target="../media/image57.png"/><Relationship Id="rId3" Type="http://schemas.openxmlformats.org/officeDocument/2006/relationships/tags" Target="../tags/tag462.xml"/><Relationship Id="rId2" Type="http://schemas.openxmlformats.org/officeDocument/2006/relationships/image" Target="../media/image56.png"/><Relationship Id="rId1" Type="http://schemas.openxmlformats.org/officeDocument/2006/relationships/tags" Target="../tags/tag461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0.xml"/><Relationship Id="rId3" Type="http://schemas.openxmlformats.org/officeDocument/2006/relationships/image" Target="../media/image60.png"/><Relationship Id="rId2" Type="http://schemas.microsoft.com/office/2007/relationships/hdphoto" Target="../media/image59.wdp"/><Relationship Id="rId1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469.xml"/><Relationship Id="rId8" Type="http://schemas.openxmlformats.org/officeDocument/2006/relationships/tags" Target="../tags/tag468.xml"/><Relationship Id="rId7" Type="http://schemas.openxmlformats.org/officeDocument/2006/relationships/image" Target="../media/image63.emf"/><Relationship Id="rId6" Type="http://schemas.openxmlformats.org/officeDocument/2006/relationships/tags" Target="../tags/tag467.xml"/><Relationship Id="rId5" Type="http://schemas.openxmlformats.org/officeDocument/2006/relationships/image" Target="../media/image62.png"/><Relationship Id="rId4" Type="http://schemas.openxmlformats.org/officeDocument/2006/relationships/tags" Target="../tags/tag466.xml"/><Relationship Id="rId31" Type="http://schemas.openxmlformats.org/officeDocument/2006/relationships/notesSlide" Target="../notesSlides/notesSlide20.xml"/><Relationship Id="rId30" Type="http://schemas.openxmlformats.org/officeDocument/2006/relationships/slideLayout" Target="../slideLayouts/slideLayout54.xml"/><Relationship Id="rId3" Type="http://schemas.openxmlformats.org/officeDocument/2006/relationships/image" Target="../media/image61.png"/><Relationship Id="rId29" Type="http://schemas.openxmlformats.org/officeDocument/2006/relationships/tags" Target="../tags/tag486.xml"/><Relationship Id="rId28" Type="http://schemas.openxmlformats.org/officeDocument/2006/relationships/image" Target="../media/image66.png"/><Relationship Id="rId27" Type="http://schemas.openxmlformats.org/officeDocument/2006/relationships/tags" Target="../tags/tag485.xml"/><Relationship Id="rId26" Type="http://schemas.openxmlformats.org/officeDocument/2006/relationships/tags" Target="../tags/tag484.xml"/><Relationship Id="rId25" Type="http://schemas.openxmlformats.org/officeDocument/2006/relationships/image" Target="../media/image65.png"/><Relationship Id="rId24" Type="http://schemas.openxmlformats.org/officeDocument/2006/relationships/tags" Target="../tags/tag483.xml"/><Relationship Id="rId23" Type="http://schemas.openxmlformats.org/officeDocument/2006/relationships/image" Target="../media/image64.png"/><Relationship Id="rId22" Type="http://schemas.openxmlformats.org/officeDocument/2006/relationships/tags" Target="../tags/tag482.xml"/><Relationship Id="rId21" Type="http://schemas.openxmlformats.org/officeDocument/2006/relationships/tags" Target="../tags/tag481.xml"/><Relationship Id="rId20" Type="http://schemas.openxmlformats.org/officeDocument/2006/relationships/tags" Target="../tags/tag480.xml"/><Relationship Id="rId2" Type="http://schemas.openxmlformats.org/officeDocument/2006/relationships/tags" Target="../tags/tag465.xml"/><Relationship Id="rId19" Type="http://schemas.openxmlformats.org/officeDocument/2006/relationships/tags" Target="../tags/tag479.xml"/><Relationship Id="rId18" Type="http://schemas.openxmlformats.org/officeDocument/2006/relationships/tags" Target="../tags/tag478.xml"/><Relationship Id="rId17" Type="http://schemas.openxmlformats.org/officeDocument/2006/relationships/tags" Target="../tags/tag477.xml"/><Relationship Id="rId16" Type="http://schemas.openxmlformats.org/officeDocument/2006/relationships/tags" Target="../tags/tag476.xml"/><Relationship Id="rId15" Type="http://schemas.openxmlformats.org/officeDocument/2006/relationships/tags" Target="../tags/tag475.xml"/><Relationship Id="rId14" Type="http://schemas.openxmlformats.org/officeDocument/2006/relationships/tags" Target="../tags/tag474.xml"/><Relationship Id="rId13" Type="http://schemas.openxmlformats.org/officeDocument/2006/relationships/tags" Target="../tags/tag473.xml"/><Relationship Id="rId12" Type="http://schemas.openxmlformats.org/officeDocument/2006/relationships/tags" Target="../tags/tag472.xml"/><Relationship Id="rId11" Type="http://schemas.openxmlformats.org/officeDocument/2006/relationships/tags" Target="../tags/tag471.xml"/><Relationship Id="rId10" Type="http://schemas.openxmlformats.org/officeDocument/2006/relationships/tags" Target="../tags/tag470.xml"/><Relationship Id="rId1" Type="http://schemas.openxmlformats.org/officeDocument/2006/relationships/tags" Target="../tags/tag464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493.xml"/><Relationship Id="rId8" Type="http://schemas.openxmlformats.org/officeDocument/2006/relationships/tags" Target="../tags/tag492.xml"/><Relationship Id="rId7" Type="http://schemas.openxmlformats.org/officeDocument/2006/relationships/tags" Target="../tags/tag491.xml"/><Relationship Id="rId6" Type="http://schemas.openxmlformats.org/officeDocument/2006/relationships/tags" Target="../tags/tag490.xml"/><Relationship Id="rId5" Type="http://schemas.openxmlformats.org/officeDocument/2006/relationships/tags" Target="../tags/tag489.xml"/><Relationship Id="rId4" Type="http://schemas.openxmlformats.org/officeDocument/2006/relationships/image" Target="../media/image30.wmf"/><Relationship Id="rId3" Type="http://schemas.openxmlformats.org/officeDocument/2006/relationships/tags" Target="../tags/tag488.xml"/><Relationship Id="rId2" Type="http://schemas.openxmlformats.org/officeDocument/2006/relationships/image" Target="../media/image67.png"/><Relationship Id="rId18" Type="http://schemas.openxmlformats.org/officeDocument/2006/relationships/notesSlide" Target="../notesSlides/notesSlide21.xml"/><Relationship Id="rId17" Type="http://schemas.openxmlformats.org/officeDocument/2006/relationships/slideLayout" Target="../slideLayouts/slideLayout82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tags" Target="../tags/tag487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89.xml"/><Relationship Id="rId2" Type="http://schemas.openxmlformats.org/officeDocument/2006/relationships/tags" Target="../tags/tag502.xml"/><Relationship Id="rId1" Type="http://schemas.openxmlformats.org/officeDocument/2006/relationships/tags" Target="../tags/tag501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511.xml"/><Relationship Id="rId8" Type="http://schemas.openxmlformats.org/officeDocument/2006/relationships/tags" Target="../tags/tag510.xml"/><Relationship Id="rId7" Type="http://schemas.openxmlformats.org/officeDocument/2006/relationships/tags" Target="../tags/tag509.xml"/><Relationship Id="rId6" Type="http://schemas.openxmlformats.org/officeDocument/2006/relationships/tags" Target="../tags/tag508.xml"/><Relationship Id="rId5" Type="http://schemas.openxmlformats.org/officeDocument/2006/relationships/tags" Target="../tags/tag507.xml"/><Relationship Id="rId4" Type="http://schemas.openxmlformats.org/officeDocument/2006/relationships/tags" Target="../tags/tag506.xml"/><Relationship Id="rId35" Type="http://schemas.openxmlformats.org/officeDocument/2006/relationships/notesSlide" Target="../notesSlides/notesSlide23.xml"/><Relationship Id="rId34" Type="http://schemas.openxmlformats.org/officeDocument/2006/relationships/slideLayout" Target="../slideLayouts/slideLayout96.xml"/><Relationship Id="rId33" Type="http://schemas.openxmlformats.org/officeDocument/2006/relationships/tags" Target="../tags/tag535.xml"/><Relationship Id="rId32" Type="http://schemas.openxmlformats.org/officeDocument/2006/relationships/tags" Target="../tags/tag534.xml"/><Relationship Id="rId31" Type="http://schemas.openxmlformats.org/officeDocument/2006/relationships/tags" Target="../tags/tag533.xml"/><Relationship Id="rId30" Type="http://schemas.openxmlformats.org/officeDocument/2006/relationships/tags" Target="../tags/tag532.xml"/><Relationship Id="rId3" Type="http://schemas.openxmlformats.org/officeDocument/2006/relationships/tags" Target="../tags/tag505.xml"/><Relationship Id="rId29" Type="http://schemas.openxmlformats.org/officeDocument/2006/relationships/tags" Target="../tags/tag531.xml"/><Relationship Id="rId28" Type="http://schemas.openxmlformats.org/officeDocument/2006/relationships/tags" Target="../tags/tag530.xml"/><Relationship Id="rId27" Type="http://schemas.openxmlformats.org/officeDocument/2006/relationships/tags" Target="../tags/tag529.xml"/><Relationship Id="rId26" Type="http://schemas.openxmlformats.org/officeDocument/2006/relationships/tags" Target="../tags/tag528.xml"/><Relationship Id="rId25" Type="http://schemas.openxmlformats.org/officeDocument/2006/relationships/tags" Target="../tags/tag527.xml"/><Relationship Id="rId24" Type="http://schemas.openxmlformats.org/officeDocument/2006/relationships/tags" Target="../tags/tag526.xml"/><Relationship Id="rId23" Type="http://schemas.openxmlformats.org/officeDocument/2006/relationships/tags" Target="../tags/tag525.xml"/><Relationship Id="rId22" Type="http://schemas.openxmlformats.org/officeDocument/2006/relationships/tags" Target="../tags/tag524.xml"/><Relationship Id="rId21" Type="http://schemas.openxmlformats.org/officeDocument/2006/relationships/tags" Target="../tags/tag523.xml"/><Relationship Id="rId20" Type="http://schemas.openxmlformats.org/officeDocument/2006/relationships/tags" Target="../tags/tag522.xml"/><Relationship Id="rId2" Type="http://schemas.openxmlformats.org/officeDocument/2006/relationships/tags" Target="../tags/tag504.xml"/><Relationship Id="rId19" Type="http://schemas.openxmlformats.org/officeDocument/2006/relationships/tags" Target="../tags/tag521.xml"/><Relationship Id="rId18" Type="http://schemas.openxmlformats.org/officeDocument/2006/relationships/tags" Target="../tags/tag520.xml"/><Relationship Id="rId17" Type="http://schemas.openxmlformats.org/officeDocument/2006/relationships/tags" Target="../tags/tag519.xml"/><Relationship Id="rId16" Type="http://schemas.openxmlformats.org/officeDocument/2006/relationships/tags" Target="../tags/tag518.xml"/><Relationship Id="rId15" Type="http://schemas.openxmlformats.org/officeDocument/2006/relationships/tags" Target="../tags/tag517.xml"/><Relationship Id="rId14" Type="http://schemas.openxmlformats.org/officeDocument/2006/relationships/tags" Target="../tags/tag516.xml"/><Relationship Id="rId13" Type="http://schemas.openxmlformats.org/officeDocument/2006/relationships/tags" Target="../tags/tag515.xml"/><Relationship Id="rId12" Type="http://schemas.openxmlformats.org/officeDocument/2006/relationships/tags" Target="../tags/tag514.xml"/><Relationship Id="rId11" Type="http://schemas.openxmlformats.org/officeDocument/2006/relationships/tags" Target="../tags/tag513.xml"/><Relationship Id="rId10" Type="http://schemas.openxmlformats.org/officeDocument/2006/relationships/tags" Target="../tags/tag512.xml"/><Relationship Id="rId1" Type="http://schemas.openxmlformats.org/officeDocument/2006/relationships/tags" Target="../tags/tag50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31.xml"/><Relationship Id="rId6" Type="http://schemas.openxmlformats.org/officeDocument/2006/relationships/tags" Target="../tags/tag539.xml"/><Relationship Id="rId5" Type="http://schemas.openxmlformats.org/officeDocument/2006/relationships/tags" Target="../tags/tag538.xml"/><Relationship Id="rId4" Type="http://schemas.openxmlformats.org/officeDocument/2006/relationships/image" Target="../media/image69.png"/><Relationship Id="rId3" Type="http://schemas.openxmlformats.org/officeDocument/2006/relationships/tags" Target="../tags/tag537.xml"/><Relationship Id="rId2" Type="http://schemas.openxmlformats.org/officeDocument/2006/relationships/image" Target="../media/image68.jpeg"/><Relationship Id="rId1" Type="http://schemas.openxmlformats.org/officeDocument/2006/relationships/tags" Target="../tags/tag53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548.xml"/><Relationship Id="rId8" Type="http://schemas.openxmlformats.org/officeDocument/2006/relationships/tags" Target="../tags/tag547.xml"/><Relationship Id="rId7" Type="http://schemas.openxmlformats.org/officeDocument/2006/relationships/tags" Target="../tags/tag546.xml"/><Relationship Id="rId6" Type="http://schemas.openxmlformats.org/officeDocument/2006/relationships/tags" Target="../tags/tag545.xml"/><Relationship Id="rId5" Type="http://schemas.openxmlformats.org/officeDocument/2006/relationships/tags" Target="../tags/tag544.xml"/><Relationship Id="rId4" Type="http://schemas.openxmlformats.org/officeDocument/2006/relationships/tags" Target="../tags/tag543.xml"/><Relationship Id="rId3" Type="http://schemas.openxmlformats.org/officeDocument/2006/relationships/tags" Target="../tags/tag542.xml"/><Relationship Id="rId28" Type="http://schemas.openxmlformats.org/officeDocument/2006/relationships/notesSlide" Target="../notesSlides/notesSlide25.xml"/><Relationship Id="rId27" Type="http://schemas.openxmlformats.org/officeDocument/2006/relationships/slideLayout" Target="../slideLayouts/slideLayout110.xml"/><Relationship Id="rId26" Type="http://schemas.openxmlformats.org/officeDocument/2006/relationships/tags" Target="../tags/tag565.xml"/><Relationship Id="rId25" Type="http://schemas.openxmlformats.org/officeDocument/2006/relationships/tags" Target="../tags/tag564.xml"/><Relationship Id="rId24" Type="http://schemas.openxmlformats.org/officeDocument/2006/relationships/tags" Target="../tags/tag563.xml"/><Relationship Id="rId23" Type="http://schemas.openxmlformats.org/officeDocument/2006/relationships/tags" Target="../tags/tag562.xml"/><Relationship Id="rId22" Type="http://schemas.openxmlformats.org/officeDocument/2006/relationships/tags" Target="../tags/tag561.xml"/><Relationship Id="rId21" Type="http://schemas.openxmlformats.org/officeDocument/2006/relationships/tags" Target="../tags/tag560.xml"/><Relationship Id="rId20" Type="http://schemas.openxmlformats.org/officeDocument/2006/relationships/tags" Target="../tags/tag559.xml"/><Relationship Id="rId2" Type="http://schemas.openxmlformats.org/officeDocument/2006/relationships/tags" Target="../tags/tag541.xml"/><Relationship Id="rId19" Type="http://schemas.openxmlformats.org/officeDocument/2006/relationships/tags" Target="../tags/tag558.xml"/><Relationship Id="rId18" Type="http://schemas.openxmlformats.org/officeDocument/2006/relationships/tags" Target="../tags/tag557.xml"/><Relationship Id="rId17" Type="http://schemas.openxmlformats.org/officeDocument/2006/relationships/tags" Target="../tags/tag556.xml"/><Relationship Id="rId16" Type="http://schemas.openxmlformats.org/officeDocument/2006/relationships/tags" Target="../tags/tag555.xml"/><Relationship Id="rId15" Type="http://schemas.openxmlformats.org/officeDocument/2006/relationships/tags" Target="../tags/tag554.xml"/><Relationship Id="rId14" Type="http://schemas.openxmlformats.org/officeDocument/2006/relationships/tags" Target="../tags/tag553.xml"/><Relationship Id="rId13" Type="http://schemas.openxmlformats.org/officeDocument/2006/relationships/tags" Target="../tags/tag552.xml"/><Relationship Id="rId12" Type="http://schemas.openxmlformats.org/officeDocument/2006/relationships/tags" Target="../tags/tag551.xml"/><Relationship Id="rId11" Type="http://schemas.openxmlformats.org/officeDocument/2006/relationships/tags" Target="../tags/tag550.xml"/><Relationship Id="rId10" Type="http://schemas.openxmlformats.org/officeDocument/2006/relationships/tags" Target="../tags/tag549.xml"/><Relationship Id="rId1" Type="http://schemas.openxmlformats.org/officeDocument/2006/relationships/tags" Target="../tags/tag540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574.xml"/><Relationship Id="rId8" Type="http://schemas.openxmlformats.org/officeDocument/2006/relationships/tags" Target="../tags/tag573.xml"/><Relationship Id="rId7" Type="http://schemas.openxmlformats.org/officeDocument/2006/relationships/tags" Target="../tags/tag572.xml"/><Relationship Id="rId6" Type="http://schemas.openxmlformats.org/officeDocument/2006/relationships/tags" Target="../tags/tag571.xml"/><Relationship Id="rId5" Type="http://schemas.openxmlformats.org/officeDocument/2006/relationships/tags" Target="../tags/tag570.xml"/><Relationship Id="rId47" Type="http://schemas.openxmlformats.org/officeDocument/2006/relationships/notesSlide" Target="../notesSlides/notesSlide26.xml"/><Relationship Id="rId46" Type="http://schemas.openxmlformats.org/officeDocument/2006/relationships/slideLayout" Target="../slideLayouts/slideLayout103.xml"/><Relationship Id="rId45" Type="http://schemas.openxmlformats.org/officeDocument/2006/relationships/tags" Target="../tags/tag610.xml"/><Relationship Id="rId44" Type="http://schemas.openxmlformats.org/officeDocument/2006/relationships/tags" Target="../tags/tag609.xml"/><Relationship Id="rId43" Type="http://schemas.openxmlformats.org/officeDocument/2006/relationships/tags" Target="../tags/tag608.xml"/><Relationship Id="rId42" Type="http://schemas.openxmlformats.org/officeDocument/2006/relationships/tags" Target="../tags/tag607.xml"/><Relationship Id="rId41" Type="http://schemas.openxmlformats.org/officeDocument/2006/relationships/tags" Target="../tags/tag606.xml"/><Relationship Id="rId40" Type="http://schemas.openxmlformats.org/officeDocument/2006/relationships/tags" Target="../tags/tag605.xml"/><Relationship Id="rId4" Type="http://schemas.openxmlformats.org/officeDocument/2006/relationships/tags" Target="../tags/tag569.xml"/><Relationship Id="rId39" Type="http://schemas.openxmlformats.org/officeDocument/2006/relationships/tags" Target="../tags/tag604.xml"/><Relationship Id="rId38" Type="http://schemas.openxmlformats.org/officeDocument/2006/relationships/tags" Target="../tags/tag603.xml"/><Relationship Id="rId37" Type="http://schemas.openxmlformats.org/officeDocument/2006/relationships/tags" Target="../tags/tag602.xml"/><Relationship Id="rId36" Type="http://schemas.openxmlformats.org/officeDocument/2006/relationships/tags" Target="../tags/tag601.xml"/><Relationship Id="rId35" Type="http://schemas.openxmlformats.org/officeDocument/2006/relationships/tags" Target="../tags/tag600.xml"/><Relationship Id="rId34" Type="http://schemas.openxmlformats.org/officeDocument/2006/relationships/tags" Target="../tags/tag599.xml"/><Relationship Id="rId33" Type="http://schemas.openxmlformats.org/officeDocument/2006/relationships/tags" Target="../tags/tag598.xml"/><Relationship Id="rId32" Type="http://schemas.openxmlformats.org/officeDocument/2006/relationships/tags" Target="../tags/tag597.xml"/><Relationship Id="rId31" Type="http://schemas.openxmlformats.org/officeDocument/2006/relationships/tags" Target="../tags/tag596.xml"/><Relationship Id="rId30" Type="http://schemas.openxmlformats.org/officeDocument/2006/relationships/tags" Target="../tags/tag595.xml"/><Relationship Id="rId3" Type="http://schemas.openxmlformats.org/officeDocument/2006/relationships/tags" Target="../tags/tag568.xml"/><Relationship Id="rId29" Type="http://schemas.openxmlformats.org/officeDocument/2006/relationships/tags" Target="../tags/tag594.xml"/><Relationship Id="rId28" Type="http://schemas.openxmlformats.org/officeDocument/2006/relationships/tags" Target="../tags/tag593.xml"/><Relationship Id="rId27" Type="http://schemas.openxmlformats.org/officeDocument/2006/relationships/tags" Target="../tags/tag592.xml"/><Relationship Id="rId26" Type="http://schemas.openxmlformats.org/officeDocument/2006/relationships/tags" Target="../tags/tag591.xml"/><Relationship Id="rId25" Type="http://schemas.openxmlformats.org/officeDocument/2006/relationships/tags" Target="../tags/tag590.xml"/><Relationship Id="rId24" Type="http://schemas.openxmlformats.org/officeDocument/2006/relationships/tags" Target="../tags/tag589.xml"/><Relationship Id="rId23" Type="http://schemas.openxmlformats.org/officeDocument/2006/relationships/tags" Target="../tags/tag588.xml"/><Relationship Id="rId22" Type="http://schemas.openxmlformats.org/officeDocument/2006/relationships/tags" Target="../tags/tag587.xml"/><Relationship Id="rId21" Type="http://schemas.openxmlformats.org/officeDocument/2006/relationships/tags" Target="../tags/tag586.xml"/><Relationship Id="rId20" Type="http://schemas.openxmlformats.org/officeDocument/2006/relationships/tags" Target="../tags/tag585.xml"/><Relationship Id="rId2" Type="http://schemas.openxmlformats.org/officeDocument/2006/relationships/tags" Target="../tags/tag567.xml"/><Relationship Id="rId19" Type="http://schemas.openxmlformats.org/officeDocument/2006/relationships/tags" Target="../tags/tag584.xml"/><Relationship Id="rId18" Type="http://schemas.openxmlformats.org/officeDocument/2006/relationships/tags" Target="../tags/tag583.xml"/><Relationship Id="rId17" Type="http://schemas.openxmlformats.org/officeDocument/2006/relationships/tags" Target="../tags/tag582.xml"/><Relationship Id="rId16" Type="http://schemas.openxmlformats.org/officeDocument/2006/relationships/tags" Target="../tags/tag581.xml"/><Relationship Id="rId15" Type="http://schemas.openxmlformats.org/officeDocument/2006/relationships/tags" Target="../tags/tag580.xml"/><Relationship Id="rId14" Type="http://schemas.openxmlformats.org/officeDocument/2006/relationships/tags" Target="../tags/tag579.xml"/><Relationship Id="rId13" Type="http://schemas.openxmlformats.org/officeDocument/2006/relationships/tags" Target="../tags/tag578.xml"/><Relationship Id="rId12" Type="http://schemas.openxmlformats.org/officeDocument/2006/relationships/tags" Target="../tags/tag577.xml"/><Relationship Id="rId11" Type="http://schemas.openxmlformats.org/officeDocument/2006/relationships/tags" Target="../tags/tag576.xml"/><Relationship Id="rId10" Type="http://schemas.openxmlformats.org/officeDocument/2006/relationships/tags" Target="../tags/tag575.xml"/><Relationship Id="rId1" Type="http://schemas.openxmlformats.org/officeDocument/2006/relationships/tags" Target="../tags/tag566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17.xml"/><Relationship Id="rId2" Type="http://schemas.openxmlformats.org/officeDocument/2006/relationships/tags" Target="../tags/tag612.xml"/><Relationship Id="rId1" Type="http://schemas.openxmlformats.org/officeDocument/2006/relationships/tags" Target="../tags/tag611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621.xml"/><Relationship Id="rId8" Type="http://schemas.openxmlformats.org/officeDocument/2006/relationships/tags" Target="../tags/tag620.xml"/><Relationship Id="rId7" Type="http://schemas.openxmlformats.org/officeDocument/2006/relationships/tags" Target="../tags/tag619.xml"/><Relationship Id="rId6" Type="http://schemas.openxmlformats.org/officeDocument/2006/relationships/tags" Target="../tags/tag618.xml"/><Relationship Id="rId5" Type="http://schemas.openxmlformats.org/officeDocument/2006/relationships/tags" Target="../tags/tag617.xml"/><Relationship Id="rId4" Type="http://schemas.openxmlformats.org/officeDocument/2006/relationships/tags" Target="../tags/tag616.xml"/><Relationship Id="rId3" Type="http://schemas.openxmlformats.org/officeDocument/2006/relationships/tags" Target="../tags/tag615.xml"/><Relationship Id="rId29" Type="http://schemas.openxmlformats.org/officeDocument/2006/relationships/notesSlide" Target="../notesSlides/notesSlide28.xml"/><Relationship Id="rId28" Type="http://schemas.openxmlformats.org/officeDocument/2006/relationships/slideLayout" Target="../slideLayouts/slideLayout124.xml"/><Relationship Id="rId27" Type="http://schemas.openxmlformats.org/officeDocument/2006/relationships/tags" Target="../tags/tag639.xml"/><Relationship Id="rId26" Type="http://schemas.openxmlformats.org/officeDocument/2006/relationships/tags" Target="../tags/tag638.xml"/><Relationship Id="rId25" Type="http://schemas.openxmlformats.org/officeDocument/2006/relationships/tags" Target="../tags/tag637.xml"/><Relationship Id="rId24" Type="http://schemas.openxmlformats.org/officeDocument/2006/relationships/tags" Target="../tags/tag636.xml"/><Relationship Id="rId23" Type="http://schemas.openxmlformats.org/officeDocument/2006/relationships/tags" Target="../tags/tag635.xml"/><Relationship Id="rId22" Type="http://schemas.openxmlformats.org/officeDocument/2006/relationships/tags" Target="../tags/tag634.xml"/><Relationship Id="rId21" Type="http://schemas.openxmlformats.org/officeDocument/2006/relationships/tags" Target="../tags/tag633.xml"/><Relationship Id="rId20" Type="http://schemas.openxmlformats.org/officeDocument/2006/relationships/tags" Target="../tags/tag632.xml"/><Relationship Id="rId2" Type="http://schemas.openxmlformats.org/officeDocument/2006/relationships/tags" Target="../tags/tag614.xml"/><Relationship Id="rId19" Type="http://schemas.openxmlformats.org/officeDocument/2006/relationships/tags" Target="../tags/tag631.xml"/><Relationship Id="rId18" Type="http://schemas.openxmlformats.org/officeDocument/2006/relationships/tags" Target="../tags/tag630.xml"/><Relationship Id="rId17" Type="http://schemas.openxmlformats.org/officeDocument/2006/relationships/tags" Target="../tags/tag629.xml"/><Relationship Id="rId16" Type="http://schemas.openxmlformats.org/officeDocument/2006/relationships/tags" Target="../tags/tag628.xml"/><Relationship Id="rId15" Type="http://schemas.openxmlformats.org/officeDocument/2006/relationships/tags" Target="../tags/tag627.xml"/><Relationship Id="rId14" Type="http://schemas.openxmlformats.org/officeDocument/2006/relationships/tags" Target="../tags/tag626.xml"/><Relationship Id="rId13" Type="http://schemas.openxmlformats.org/officeDocument/2006/relationships/tags" Target="../tags/tag625.xml"/><Relationship Id="rId12" Type="http://schemas.openxmlformats.org/officeDocument/2006/relationships/tags" Target="../tags/tag624.xml"/><Relationship Id="rId11" Type="http://schemas.openxmlformats.org/officeDocument/2006/relationships/tags" Target="../tags/tag623.xml"/><Relationship Id="rId10" Type="http://schemas.openxmlformats.org/officeDocument/2006/relationships/tags" Target="../tags/tag622.xml"/><Relationship Id="rId1" Type="http://schemas.openxmlformats.org/officeDocument/2006/relationships/tags" Target="../tags/tag613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1.xml"/><Relationship Id="rId2" Type="http://schemas.openxmlformats.org/officeDocument/2006/relationships/image" Target="../media/image70.jpeg"/><Relationship Id="rId1" Type="http://schemas.openxmlformats.org/officeDocument/2006/relationships/tags" Target="../tags/tag640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8" Type="http://schemas.openxmlformats.org/officeDocument/2006/relationships/notesSlide" Target="../notesSlides/notesSlide4.xml"/><Relationship Id="rId27" Type="http://schemas.openxmlformats.org/officeDocument/2006/relationships/slideLayout" Target="../slideLayouts/slideLayout11.xml"/><Relationship Id="rId26" Type="http://schemas.openxmlformats.org/officeDocument/2006/relationships/tags" Target="../tags/tag55.xml"/><Relationship Id="rId25" Type="http://schemas.openxmlformats.org/officeDocument/2006/relationships/tags" Target="../tags/tag54.xml"/><Relationship Id="rId24" Type="http://schemas.openxmlformats.org/officeDocument/2006/relationships/tags" Target="../tags/tag53.xml"/><Relationship Id="rId23" Type="http://schemas.openxmlformats.org/officeDocument/2006/relationships/tags" Target="../tags/tag52.xml"/><Relationship Id="rId22" Type="http://schemas.openxmlformats.org/officeDocument/2006/relationships/tags" Target="../tags/tag51.xml"/><Relationship Id="rId21" Type="http://schemas.openxmlformats.org/officeDocument/2006/relationships/tags" Target="../tags/tag50.xml"/><Relationship Id="rId20" Type="http://schemas.openxmlformats.org/officeDocument/2006/relationships/tags" Target="../tags/tag49.xml"/><Relationship Id="rId2" Type="http://schemas.openxmlformats.org/officeDocument/2006/relationships/image" Target="../media/image9.png"/><Relationship Id="rId19" Type="http://schemas.openxmlformats.org/officeDocument/2006/relationships/tags" Target="../tags/tag48.xml"/><Relationship Id="rId18" Type="http://schemas.openxmlformats.org/officeDocument/2006/relationships/tags" Target="../tags/tag47.xml"/><Relationship Id="rId17" Type="http://schemas.openxmlformats.org/officeDocument/2006/relationships/tags" Target="../tags/tag46.xml"/><Relationship Id="rId16" Type="http://schemas.openxmlformats.org/officeDocument/2006/relationships/tags" Target="../tags/tag45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tags" Target="../tags/tag3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3" Type="http://schemas.openxmlformats.org/officeDocument/2006/relationships/notesSlide" Target="../notesSlides/notesSlide5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76.xml"/><Relationship Id="rId20" Type="http://schemas.openxmlformats.org/officeDocument/2006/relationships/tags" Target="../tags/tag75.xml"/><Relationship Id="rId2" Type="http://schemas.openxmlformats.org/officeDocument/2006/relationships/tags" Target="../tags/tag57.xml"/><Relationship Id="rId19" Type="http://schemas.openxmlformats.org/officeDocument/2006/relationships/tags" Target="../tags/tag74.xml"/><Relationship Id="rId18" Type="http://schemas.openxmlformats.org/officeDocument/2006/relationships/tags" Target="../tags/tag73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tags" Target="../tags/tag5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8" Type="http://schemas.openxmlformats.org/officeDocument/2006/relationships/notesSlide" Target="../notesSlides/notesSlide6.xml"/><Relationship Id="rId67" Type="http://schemas.openxmlformats.org/officeDocument/2006/relationships/slideLayout" Target="../slideLayouts/slideLayout25.xml"/><Relationship Id="rId66" Type="http://schemas.openxmlformats.org/officeDocument/2006/relationships/tags" Target="../tags/tag142.xml"/><Relationship Id="rId65" Type="http://schemas.openxmlformats.org/officeDocument/2006/relationships/tags" Target="../tags/tag141.xml"/><Relationship Id="rId64" Type="http://schemas.openxmlformats.org/officeDocument/2006/relationships/tags" Target="../tags/tag140.xml"/><Relationship Id="rId63" Type="http://schemas.openxmlformats.org/officeDocument/2006/relationships/tags" Target="../tags/tag139.xml"/><Relationship Id="rId62" Type="http://schemas.openxmlformats.org/officeDocument/2006/relationships/tags" Target="../tags/tag138.xml"/><Relationship Id="rId61" Type="http://schemas.openxmlformats.org/officeDocument/2006/relationships/tags" Target="../tags/tag137.xml"/><Relationship Id="rId60" Type="http://schemas.openxmlformats.org/officeDocument/2006/relationships/tags" Target="../tags/tag136.xml"/><Relationship Id="rId6" Type="http://schemas.openxmlformats.org/officeDocument/2006/relationships/tags" Target="../tags/tag82.xml"/><Relationship Id="rId59" Type="http://schemas.openxmlformats.org/officeDocument/2006/relationships/tags" Target="../tags/tag135.xml"/><Relationship Id="rId58" Type="http://schemas.openxmlformats.org/officeDocument/2006/relationships/tags" Target="../tags/tag134.xml"/><Relationship Id="rId57" Type="http://schemas.openxmlformats.org/officeDocument/2006/relationships/tags" Target="../tags/tag133.xml"/><Relationship Id="rId56" Type="http://schemas.openxmlformats.org/officeDocument/2006/relationships/tags" Target="../tags/tag132.xml"/><Relationship Id="rId55" Type="http://schemas.openxmlformats.org/officeDocument/2006/relationships/tags" Target="../tags/tag131.xml"/><Relationship Id="rId54" Type="http://schemas.openxmlformats.org/officeDocument/2006/relationships/tags" Target="../tags/tag130.xml"/><Relationship Id="rId53" Type="http://schemas.openxmlformats.org/officeDocument/2006/relationships/tags" Target="../tags/tag129.xml"/><Relationship Id="rId52" Type="http://schemas.openxmlformats.org/officeDocument/2006/relationships/tags" Target="../tags/tag128.xml"/><Relationship Id="rId51" Type="http://schemas.openxmlformats.org/officeDocument/2006/relationships/tags" Target="../tags/tag127.xml"/><Relationship Id="rId50" Type="http://schemas.openxmlformats.org/officeDocument/2006/relationships/tags" Target="../tags/tag126.xml"/><Relationship Id="rId5" Type="http://schemas.openxmlformats.org/officeDocument/2006/relationships/tags" Target="../tags/tag81.xml"/><Relationship Id="rId49" Type="http://schemas.openxmlformats.org/officeDocument/2006/relationships/tags" Target="../tags/tag125.xml"/><Relationship Id="rId48" Type="http://schemas.openxmlformats.org/officeDocument/2006/relationships/tags" Target="../tags/tag124.xml"/><Relationship Id="rId47" Type="http://schemas.openxmlformats.org/officeDocument/2006/relationships/tags" Target="../tags/tag123.xml"/><Relationship Id="rId46" Type="http://schemas.openxmlformats.org/officeDocument/2006/relationships/tags" Target="../tags/tag122.xml"/><Relationship Id="rId45" Type="http://schemas.openxmlformats.org/officeDocument/2006/relationships/tags" Target="../tags/tag121.xml"/><Relationship Id="rId44" Type="http://schemas.openxmlformats.org/officeDocument/2006/relationships/tags" Target="../tags/tag120.xml"/><Relationship Id="rId43" Type="http://schemas.openxmlformats.org/officeDocument/2006/relationships/tags" Target="../tags/tag119.xml"/><Relationship Id="rId42" Type="http://schemas.openxmlformats.org/officeDocument/2006/relationships/tags" Target="../tags/tag118.xml"/><Relationship Id="rId41" Type="http://schemas.openxmlformats.org/officeDocument/2006/relationships/tags" Target="../tags/tag117.xml"/><Relationship Id="rId40" Type="http://schemas.openxmlformats.org/officeDocument/2006/relationships/tags" Target="../tags/tag116.xml"/><Relationship Id="rId4" Type="http://schemas.openxmlformats.org/officeDocument/2006/relationships/tags" Target="../tags/tag80.xml"/><Relationship Id="rId39" Type="http://schemas.openxmlformats.org/officeDocument/2006/relationships/tags" Target="../tags/tag115.xml"/><Relationship Id="rId38" Type="http://schemas.openxmlformats.org/officeDocument/2006/relationships/tags" Target="../tags/tag114.xml"/><Relationship Id="rId37" Type="http://schemas.openxmlformats.org/officeDocument/2006/relationships/tags" Target="../tags/tag113.xml"/><Relationship Id="rId36" Type="http://schemas.openxmlformats.org/officeDocument/2006/relationships/tags" Target="../tags/tag112.xml"/><Relationship Id="rId35" Type="http://schemas.openxmlformats.org/officeDocument/2006/relationships/tags" Target="../tags/tag111.xml"/><Relationship Id="rId34" Type="http://schemas.openxmlformats.org/officeDocument/2006/relationships/tags" Target="../tags/tag110.xml"/><Relationship Id="rId33" Type="http://schemas.openxmlformats.org/officeDocument/2006/relationships/tags" Target="../tags/tag109.xml"/><Relationship Id="rId32" Type="http://schemas.openxmlformats.org/officeDocument/2006/relationships/tags" Target="../tags/tag108.xml"/><Relationship Id="rId31" Type="http://schemas.openxmlformats.org/officeDocument/2006/relationships/tags" Target="../tags/tag107.xml"/><Relationship Id="rId30" Type="http://schemas.openxmlformats.org/officeDocument/2006/relationships/tags" Target="../tags/tag106.xml"/><Relationship Id="rId3" Type="http://schemas.openxmlformats.org/officeDocument/2006/relationships/tags" Target="../tags/tag79.xml"/><Relationship Id="rId29" Type="http://schemas.openxmlformats.org/officeDocument/2006/relationships/tags" Target="../tags/tag105.xml"/><Relationship Id="rId28" Type="http://schemas.openxmlformats.org/officeDocument/2006/relationships/tags" Target="../tags/tag104.xml"/><Relationship Id="rId27" Type="http://schemas.openxmlformats.org/officeDocument/2006/relationships/tags" Target="../tags/tag103.xml"/><Relationship Id="rId26" Type="http://schemas.openxmlformats.org/officeDocument/2006/relationships/tags" Target="../tags/tag102.xml"/><Relationship Id="rId25" Type="http://schemas.openxmlformats.org/officeDocument/2006/relationships/tags" Target="../tags/tag101.xml"/><Relationship Id="rId24" Type="http://schemas.openxmlformats.org/officeDocument/2006/relationships/tags" Target="../tags/tag100.xml"/><Relationship Id="rId23" Type="http://schemas.openxmlformats.org/officeDocument/2006/relationships/tags" Target="../tags/tag99.xml"/><Relationship Id="rId22" Type="http://schemas.openxmlformats.org/officeDocument/2006/relationships/tags" Target="../tags/tag98.xml"/><Relationship Id="rId21" Type="http://schemas.openxmlformats.org/officeDocument/2006/relationships/tags" Target="../tags/tag97.xml"/><Relationship Id="rId20" Type="http://schemas.openxmlformats.org/officeDocument/2006/relationships/tags" Target="../tags/tag96.xml"/><Relationship Id="rId2" Type="http://schemas.openxmlformats.org/officeDocument/2006/relationships/tags" Target="../tags/tag78.xml"/><Relationship Id="rId19" Type="http://schemas.openxmlformats.org/officeDocument/2006/relationships/tags" Target="../tags/tag95.xml"/><Relationship Id="rId18" Type="http://schemas.openxmlformats.org/officeDocument/2006/relationships/tags" Target="../tags/tag94.xml"/><Relationship Id="rId17" Type="http://schemas.openxmlformats.org/officeDocument/2006/relationships/tags" Target="../tags/tag93.xml"/><Relationship Id="rId16" Type="http://schemas.openxmlformats.org/officeDocument/2006/relationships/tags" Target="../tags/tag92.xml"/><Relationship Id="rId15" Type="http://schemas.openxmlformats.org/officeDocument/2006/relationships/tags" Target="../tags/tag91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tags" Target="../tags/tag7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6" Type="http://schemas.openxmlformats.org/officeDocument/2006/relationships/notesSlide" Target="../notesSlides/notesSlide7.xml"/><Relationship Id="rId75" Type="http://schemas.openxmlformats.org/officeDocument/2006/relationships/slideLayout" Target="../slideLayouts/slideLayout32.xml"/><Relationship Id="rId74" Type="http://schemas.openxmlformats.org/officeDocument/2006/relationships/tags" Target="../tags/tag215.xml"/><Relationship Id="rId73" Type="http://schemas.openxmlformats.org/officeDocument/2006/relationships/tags" Target="../tags/tag214.xml"/><Relationship Id="rId72" Type="http://schemas.openxmlformats.org/officeDocument/2006/relationships/tags" Target="../tags/tag213.xml"/><Relationship Id="rId71" Type="http://schemas.openxmlformats.org/officeDocument/2006/relationships/tags" Target="../tags/tag212.xml"/><Relationship Id="rId70" Type="http://schemas.openxmlformats.org/officeDocument/2006/relationships/tags" Target="../tags/tag211.xml"/><Relationship Id="rId7" Type="http://schemas.openxmlformats.org/officeDocument/2006/relationships/tags" Target="../tags/tag149.xml"/><Relationship Id="rId69" Type="http://schemas.openxmlformats.org/officeDocument/2006/relationships/tags" Target="../tags/tag210.xml"/><Relationship Id="rId68" Type="http://schemas.openxmlformats.org/officeDocument/2006/relationships/tags" Target="../tags/tag209.xml"/><Relationship Id="rId67" Type="http://schemas.openxmlformats.org/officeDocument/2006/relationships/tags" Target="../tags/tag208.xml"/><Relationship Id="rId66" Type="http://schemas.openxmlformats.org/officeDocument/2006/relationships/tags" Target="../tags/tag207.xml"/><Relationship Id="rId65" Type="http://schemas.openxmlformats.org/officeDocument/2006/relationships/tags" Target="../tags/tag206.xml"/><Relationship Id="rId64" Type="http://schemas.openxmlformats.org/officeDocument/2006/relationships/tags" Target="../tags/tag205.xml"/><Relationship Id="rId63" Type="http://schemas.openxmlformats.org/officeDocument/2006/relationships/tags" Target="../tags/tag204.xml"/><Relationship Id="rId62" Type="http://schemas.openxmlformats.org/officeDocument/2006/relationships/tags" Target="../tags/tag203.xml"/><Relationship Id="rId61" Type="http://schemas.openxmlformats.org/officeDocument/2006/relationships/tags" Target="../tags/tag202.xml"/><Relationship Id="rId60" Type="http://schemas.openxmlformats.org/officeDocument/2006/relationships/tags" Target="../tags/tag201.xml"/><Relationship Id="rId6" Type="http://schemas.openxmlformats.org/officeDocument/2006/relationships/tags" Target="../tags/tag148.xml"/><Relationship Id="rId59" Type="http://schemas.openxmlformats.org/officeDocument/2006/relationships/tags" Target="../tags/tag200.xml"/><Relationship Id="rId58" Type="http://schemas.openxmlformats.org/officeDocument/2006/relationships/tags" Target="../tags/tag199.xml"/><Relationship Id="rId57" Type="http://schemas.openxmlformats.org/officeDocument/2006/relationships/tags" Target="../tags/tag198.xml"/><Relationship Id="rId56" Type="http://schemas.openxmlformats.org/officeDocument/2006/relationships/tags" Target="../tags/tag197.xml"/><Relationship Id="rId55" Type="http://schemas.openxmlformats.org/officeDocument/2006/relationships/tags" Target="../tags/tag196.xml"/><Relationship Id="rId54" Type="http://schemas.openxmlformats.org/officeDocument/2006/relationships/tags" Target="../tags/tag195.xml"/><Relationship Id="rId53" Type="http://schemas.openxmlformats.org/officeDocument/2006/relationships/tags" Target="../tags/tag194.xml"/><Relationship Id="rId52" Type="http://schemas.openxmlformats.org/officeDocument/2006/relationships/tags" Target="../tags/tag193.xml"/><Relationship Id="rId51" Type="http://schemas.openxmlformats.org/officeDocument/2006/relationships/tags" Target="../tags/tag192.xml"/><Relationship Id="rId50" Type="http://schemas.openxmlformats.org/officeDocument/2006/relationships/tags" Target="../tags/tag191.xml"/><Relationship Id="rId5" Type="http://schemas.openxmlformats.org/officeDocument/2006/relationships/tags" Target="../tags/tag147.xml"/><Relationship Id="rId49" Type="http://schemas.openxmlformats.org/officeDocument/2006/relationships/tags" Target="../tags/tag190.xml"/><Relationship Id="rId48" Type="http://schemas.openxmlformats.org/officeDocument/2006/relationships/tags" Target="../tags/tag189.xml"/><Relationship Id="rId47" Type="http://schemas.openxmlformats.org/officeDocument/2006/relationships/tags" Target="../tags/tag188.xml"/><Relationship Id="rId46" Type="http://schemas.openxmlformats.org/officeDocument/2006/relationships/tags" Target="../tags/tag187.xml"/><Relationship Id="rId45" Type="http://schemas.openxmlformats.org/officeDocument/2006/relationships/tags" Target="../tags/tag186.xml"/><Relationship Id="rId44" Type="http://schemas.openxmlformats.org/officeDocument/2006/relationships/tags" Target="../tags/tag185.xml"/><Relationship Id="rId43" Type="http://schemas.openxmlformats.org/officeDocument/2006/relationships/tags" Target="../tags/tag184.xml"/><Relationship Id="rId42" Type="http://schemas.openxmlformats.org/officeDocument/2006/relationships/tags" Target="../tags/tag183.xml"/><Relationship Id="rId41" Type="http://schemas.openxmlformats.org/officeDocument/2006/relationships/tags" Target="../tags/tag182.xml"/><Relationship Id="rId40" Type="http://schemas.openxmlformats.org/officeDocument/2006/relationships/tags" Target="../tags/tag181.xml"/><Relationship Id="rId4" Type="http://schemas.openxmlformats.org/officeDocument/2006/relationships/tags" Target="../tags/tag146.xml"/><Relationship Id="rId39" Type="http://schemas.openxmlformats.org/officeDocument/2006/relationships/tags" Target="../tags/tag180.xml"/><Relationship Id="rId38" Type="http://schemas.openxmlformats.org/officeDocument/2006/relationships/tags" Target="../tags/tag179.xml"/><Relationship Id="rId37" Type="http://schemas.openxmlformats.org/officeDocument/2006/relationships/tags" Target="../tags/tag178.xml"/><Relationship Id="rId36" Type="http://schemas.openxmlformats.org/officeDocument/2006/relationships/tags" Target="../tags/tag177.xml"/><Relationship Id="rId35" Type="http://schemas.openxmlformats.org/officeDocument/2006/relationships/tags" Target="../tags/tag176.xml"/><Relationship Id="rId34" Type="http://schemas.openxmlformats.org/officeDocument/2006/relationships/tags" Target="../tags/tag175.xml"/><Relationship Id="rId33" Type="http://schemas.openxmlformats.org/officeDocument/2006/relationships/tags" Target="../tags/tag174.xml"/><Relationship Id="rId32" Type="http://schemas.openxmlformats.org/officeDocument/2006/relationships/tags" Target="../tags/tag173.xml"/><Relationship Id="rId31" Type="http://schemas.openxmlformats.org/officeDocument/2006/relationships/tags" Target="../tags/tag172.xml"/><Relationship Id="rId30" Type="http://schemas.openxmlformats.org/officeDocument/2006/relationships/tags" Target="../tags/tag171.xml"/><Relationship Id="rId3" Type="http://schemas.openxmlformats.org/officeDocument/2006/relationships/tags" Target="../tags/tag145.xml"/><Relationship Id="rId29" Type="http://schemas.openxmlformats.org/officeDocument/2006/relationships/tags" Target="../tags/tag170.xml"/><Relationship Id="rId28" Type="http://schemas.openxmlformats.org/officeDocument/2006/relationships/tags" Target="../tags/tag169.xml"/><Relationship Id="rId27" Type="http://schemas.openxmlformats.org/officeDocument/2006/relationships/tags" Target="../tags/tag168.xml"/><Relationship Id="rId26" Type="http://schemas.openxmlformats.org/officeDocument/2006/relationships/tags" Target="../tags/tag167.xml"/><Relationship Id="rId25" Type="http://schemas.openxmlformats.org/officeDocument/2006/relationships/tags" Target="../tags/tag166.xml"/><Relationship Id="rId24" Type="http://schemas.openxmlformats.org/officeDocument/2006/relationships/tags" Target="../tags/tag165.xml"/><Relationship Id="rId23" Type="http://schemas.openxmlformats.org/officeDocument/2006/relationships/tags" Target="../tags/tag164.xml"/><Relationship Id="rId22" Type="http://schemas.openxmlformats.org/officeDocument/2006/relationships/tags" Target="../tags/tag163.xml"/><Relationship Id="rId21" Type="http://schemas.openxmlformats.org/officeDocument/2006/relationships/tags" Target="../tags/tag162.xml"/><Relationship Id="rId20" Type="http://schemas.openxmlformats.org/officeDocument/2006/relationships/tags" Target="../tags/tag161.xml"/><Relationship Id="rId2" Type="http://schemas.openxmlformats.org/officeDocument/2006/relationships/tags" Target="../tags/tag144.xml"/><Relationship Id="rId19" Type="http://schemas.openxmlformats.org/officeDocument/2006/relationships/tags" Target="../tags/tag160.xml"/><Relationship Id="rId18" Type="http://schemas.openxmlformats.org/officeDocument/2006/relationships/image" Target="../media/image10.png"/><Relationship Id="rId17" Type="http://schemas.openxmlformats.org/officeDocument/2006/relationships/tags" Target="../tags/tag159.xml"/><Relationship Id="rId16" Type="http://schemas.openxmlformats.org/officeDocument/2006/relationships/tags" Target="../tags/tag158.xml"/><Relationship Id="rId15" Type="http://schemas.openxmlformats.org/officeDocument/2006/relationships/tags" Target="../tags/tag157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tags" Target="../tags/tag14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6" Type="http://schemas.openxmlformats.org/officeDocument/2006/relationships/notesSlide" Target="../notesSlides/notesSlide8.xml"/><Relationship Id="rId75" Type="http://schemas.openxmlformats.org/officeDocument/2006/relationships/slideLayout" Target="../slideLayouts/slideLayout8.xml"/><Relationship Id="rId74" Type="http://schemas.openxmlformats.org/officeDocument/2006/relationships/tags" Target="../tags/tag287.xml"/><Relationship Id="rId73" Type="http://schemas.openxmlformats.org/officeDocument/2006/relationships/tags" Target="../tags/tag286.xml"/><Relationship Id="rId72" Type="http://schemas.openxmlformats.org/officeDocument/2006/relationships/tags" Target="../tags/tag285.xml"/><Relationship Id="rId71" Type="http://schemas.openxmlformats.org/officeDocument/2006/relationships/tags" Target="../tags/tag284.xml"/><Relationship Id="rId70" Type="http://schemas.openxmlformats.org/officeDocument/2006/relationships/tags" Target="../tags/tag283.xml"/><Relationship Id="rId7" Type="http://schemas.openxmlformats.org/officeDocument/2006/relationships/tags" Target="../tags/tag222.xml"/><Relationship Id="rId69" Type="http://schemas.openxmlformats.org/officeDocument/2006/relationships/tags" Target="../tags/tag282.xml"/><Relationship Id="rId68" Type="http://schemas.openxmlformats.org/officeDocument/2006/relationships/tags" Target="../tags/tag281.xml"/><Relationship Id="rId67" Type="http://schemas.openxmlformats.org/officeDocument/2006/relationships/tags" Target="../tags/tag280.xml"/><Relationship Id="rId66" Type="http://schemas.openxmlformats.org/officeDocument/2006/relationships/tags" Target="../tags/tag279.xml"/><Relationship Id="rId65" Type="http://schemas.openxmlformats.org/officeDocument/2006/relationships/tags" Target="../tags/tag278.xml"/><Relationship Id="rId64" Type="http://schemas.openxmlformats.org/officeDocument/2006/relationships/tags" Target="../tags/tag277.xml"/><Relationship Id="rId63" Type="http://schemas.openxmlformats.org/officeDocument/2006/relationships/tags" Target="../tags/tag276.xml"/><Relationship Id="rId62" Type="http://schemas.openxmlformats.org/officeDocument/2006/relationships/tags" Target="../tags/tag275.xml"/><Relationship Id="rId61" Type="http://schemas.openxmlformats.org/officeDocument/2006/relationships/tags" Target="../tags/tag274.xml"/><Relationship Id="rId60" Type="http://schemas.openxmlformats.org/officeDocument/2006/relationships/tags" Target="../tags/tag273.xml"/><Relationship Id="rId6" Type="http://schemas.openxmlformats.org/officeDocument/2006/relationships/tags" Target="../tags/tag221.xml"/><Relationship Id="rId59" Type="http://schemas.openxmlformats.org/officeDocument/2006/relationships/tags" Target="../tags/tag272.xml"/><Relationship Id="rId58" Type="http://schemas.openxmlformats.org/officeDocument/2006/relationships/tags" Target="../tags/tag271.xml"/><Relationship Id="rId57" Type="http://schemas.openxmlformats.org/officeDocument/2006/relationships/tags" Target="../tags/tag270.xml"/><Relationship Id="rId56" Type="http://schemas.openxmlformats.org/officeDocument/2006/relationships/tags" Target="../tags/tag269.xml"/><Relationship Id="rId55" Type="http://schemas.openxmlformats.org/officeDocument/2006/relationships/tags" Target="../tags/tag268.xml"/><Relationship Id="rId54" Type="http://schemas.openxmlformats.org/officeDocument/2006/relationships/tags" Target="../tags/tag267.xml"/><Relationship Id="rId53" Type="http://schemas.openxmlformats.org/officeDocument/2006/relationships/tags" Target="../tags/tag266.xml"/><Relationship Id="rId52" Type="http://schemas.openxmlformats.org/officeDocument/2006/relationships/tags" Target="../tags/tag265.xml"/><Relationship Id="rId51" Type="http://schemas.openxmlformats.org/officeDocument/2006/relationships/tags" Target="../tags/tag264.xml"/><Relationship Id="rId50" Type="http://schemas.openxmlformats.org/officeDocument/2006/relationships/tags" Target="../tags/tag263.xml"/><Relationship Id="rId5" Type="http://schemas.openxmlformats.org/officeDocument/2006/relationships/tags" Target="../tags/tag220.xml"/><Relationship Id="rId49" Type="http://schemas.openxmlformats.org/officeDocument/2006/relationships/tags" Target="../tags/tag262.xml"/><Relationship Id="rId48" Type="http://schemas.openxmlformats.org/officeDocument/2006/relationships/tags" Target="../tags/tag261.xml"/><Relationship Id="rId47" Type="http://schemas.openxmlformats.org/officeDocument/2006/relationships/tags" Target="../tags/tag260.xml"/><Relationship Id="rId46" Type="http://schemas.openxmlformats.org/officeDocument/2006/relationships/tags" Target="../tags/tag259.xml"/><Relationship Id="rId45" Type="http://schemas.openxmlformats.org/officeDocument/2006/relationships/tags" Target="../tags/tag258.xml"/><Relationship Id="rId44" Type="http://schemas.openxmlformats.org/officeDocument/2006/relationships/tags" Target="../tags/tag257.xml"/><Relationship Id="rId43" Type="http://schemas.openxmlformats.org/officeDocument/2006/relationships/tags" Target="../tags/tag256.xml"/><Relationship Id="rId42" Type="http://schemas.openxmlformats.org/officeDocument/2006/relationships/tags" Target="../tags/tag255.xml"/><Relationship Id="rId41" Type="http://schemas.openxmlformats.org/officeDocument/2006/relationships/tags" Target="../tags/tag254.xml"/><Relationship Id="rId40" Type="http://schemas.openxmlformats.org/officeDocument/2006/relationships/tags" Target="../tags/tag253.xml"/><Relationship Id="rId4" Type="http://schemas.openxmlformats.org/officeDocument/2006/relationships/tags" Target="../tags/tag219.xml"/><Relationship Id="rId39" Type="http://schemas.openxmlformats.org/officeDocument/2006/relationships/tags" Target="../tags/tag252.xml"/><Relationship Id="rId38" Type="http://schemas.openxmlformats.org/officeDocument/2006/relationships/tags" Target="../tags/tag251.xml"/><Relationship Id="rId37" Type="http://schemas.openxmlformats.org/officeDocument/2006/relationships/tags" Target="../tags/tag250.xml"/><Relationship Id="rId36" Type="http://schemas.openxmlformats.org/officeDocument/2006/relationships/tags" Target="../tags/tag249.xml"/><Relationship Id="rId35" Type="http://schemas.openxmlformats.org/officeDocument/2006/relationships/tags" Target="../tags/tag248.xml"/><Relationship Id="rId34" Type="http://schemas.openxmlformats.org/officeDocument/2006/relationships/image" Target="../media/image12.svg"/><Relationship Id="rId33" Type="http://schemas.openxmlformats.org/officeDocument/2006/relationships/image" Target="../media/image11.png"/><Relationship Id="rId32" Type="http://schemas.openxmlformats.org/officeDocument/2006/relationships/tags" Target="../tags/tag247.xml"/><Relationship Id="rId31" Type="http://schemas.openxmlformats.org/officeDocument/2006/relationships/tags" Target="../tags/tag246.xml"/><Relationship Id="rId30" Type="http://schemas.openxmlformats.org/officeDocument/2006/relationships/tags" Target="../tags/tag245.xml"/><Relationship Id="rId3" Type="http://schemas.openxmlformats.org/officeDocument/2006/relationships/tags" Target="../tags/tag218.xml"/><Relationship Id="rId29" Type="http://schemas.openxmlformats.org/officeDocument/2006/relationships/tags" Target="../tags/tag244.xml"/><Relationship Id="rId28" Type="http://schemas.openxmlformats.org/officeDocument/2006/relationships/tags" Target="../tags/tag243.xml"/><Relationship Id="rId27" Type="http://schemas.openxmlformats.org/officeDocument/2006/relationships/tags" Target="../tags/tag242.xml"/><Relationship Id="rId26" Type="http://schemas.openxmlformats.org/officeDocument/2006/relationships/tags" Target="../tags/tag241.xml"/><Relationship Id="rId25" Type="http://schemas.openxmlformats.org/officeDocument/2006/relationships/tags" Target="../tags/tag240.xml"/><Relationship Id="rId24" Type="http://schemas.openxmlformats.org/officeDocument/2006/relationships/tags" Target="../tags/tag239.xml"/><Relationship Id="rId23" Type="http://schemas.openxmlformats.org/officeDocument/2006/relationships/tags" Target="../tags/tag238.xml"/><Relationship Id="rId22" Type="http://schemas.openxmlformats.org/officeDocument/2006/relationships/tags" Target="../tags/tag237.xml"/><Relationship Id="rId21" Type="http://schemas.openxmlformats.org/officeDocument/2006/relationships/tags" Target="../tags/tag236.xml"/><Relationship Id="rId20" Type="http://schemas.openxmlformats.org/officeDocument/2006/relationships/tags" Target="../tags/tag235.xml"/><Relationship Id="rId2" Type="http://schemas.openxmlformats.org/officeDocument/2006/relationships/tags" Target="../tags/tag217.xml"/><Relationship Id="rId19" Type="http://schemas.openxmlformats.org/officeDocument/2006/relationships/tags" Target="../tags/tag234.xml"/><Relationship Id="rId18" Type="http://schemas.openxmlformats.org/officeDocument/2006/relationships/tags" Target="../tags/tag233.xml"/><Relationship Id="rId17" Type="http://schemas.openxmlformats.org/officeDocument/2006/relationships/tags" Target="../tags/tag232.xml"/><Relationship Id="rId16" Type="http://schemas.openxmlformats.org/officeDocument/2006/relationships/tags" Target="../tags/tag231.xml"/><Relationship Id="rId15" Type="http://schemas.openxmlformats.org/officeDocument/2006/relationships/tags" Target="../tags/tag230.xml"/><Relationship Id="rId14" Type="http://schemas.openxmlformats.org/officeDocument/2006/relationships/tags" Target="../tags/tag229.xml"/><Relationship Id="rId13" Type="http://schemas.openxmlformats.org/officeDocument/2006/relationships/tags" Target="../tags/tag228.xml"/><Relationship Id="rId12" Type="http://schemas.openxmlformats.org/officeDocument/2006/relationships/tags" Target="../tags/tag227.xml"/><Relationship Id="rId11" Type="http://schemas.openxmlformats.org/officeDocument/2006/relationships/tags" Target="../tags/tag226.xml"/><Relationship Id="rId10" Type="http://schemas.openxmlformats.org/officeDocument/2006/relationships/tags" Target="../tags/tag225.xml"/><Relationship Id="rId1" Type="http://schemas.openxmlformats.org/officeDocument/2006/relationships/tags" Target="../tags/tag2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04887" y="3953510"/>
            <a:ext cx="10182225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卧龙电驱集团</a:t>
            </a:r>
            <a:br>
              <a:rPr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TMS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系统验收总结汇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</a:t>
            </a: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3644537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273037" y="6033852"/>
            <a:ext cx="1646605" cy="3396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815975" fontAlgn="auto">
              <a:spcBef>
                <a:spcPts val="0"/>
              </a:spcBef>
              <a:spcAft>
                <a:spcPts val="0"/>
              </a:spcAft>
            </a:pPr>
            <a:fld id="{F424AD18-FCFA-49F6-B6B2-133F657E5919}" type="datetime2">
              <a:rPr lang="zh-CN" altLang="en-US" sz="1605" smtClean="0">
                <a:solidFill>
                  <a:srgbClr val="005BA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 sz="1605" dirty="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5" name="文本框 11"/>
          <p:cNvSpPr txBox="1"/>
          <p:nvPr/>
        </p:nvSpPr>
        <p:spPr>
          <a:xfrm>
            <a:off x="5087683" y="-6373"/>
            <a:ext cx="201549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项目实施范围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-74" y="203422"/>
            <a:ext cx="6097772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运输管理系统角色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62560" y="848360"/>
          <a:ext cx="11939905" cy="5743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620"/>
                <a:gridCol w="1541145"/>
                <a:gridCol w="4601210"/>
                <a:gridCol w="4900930"/>
              </a:tblGrid>
              <a:tr h="51181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1" spc="12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altLang="en-US" sz="1500" b="1" spc="12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1" spc="12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角色</a:t>
                      </a:r>
                      <a:endParaRPr lang="zh-CN" altLang="en-US" sz="1500" b="1" spc="12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9A9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1" spc="12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操作模块</a:t>
                      </a:r>
                      <a:endParaRPr lang="zh-CN" altLang="en-US" sz="1500" b="1" spc="12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BBB3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1" spc="12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主要职责</a:t>
                      </a:r>
                      <a:endParaRPr lang="zh-CN" altLang="en-US" sz="1500" b="1" spc="12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CDCB"/>
                    </a:solidFill>
                  </a:tcPr>
                </a:tc>
              </a:tr>
              <a:tr h="47371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销售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小程序发货单查询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下达发货指令，查询发货单在途状态告知客户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371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客服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SAP</a:t>
                      </a: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、发货单管理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下发货单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7213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运输管理员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发货单管理、发货单分配、运单管理、装车称重、回单管理、异常管理、应付结算、应付对账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统筹发货、称重、运输异常跟踪、管理回单、运输结算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371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仓库管理员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小程序装车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装车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47371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承运商客服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承运商端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分派司机车辆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2072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司机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小程序司机端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发货单发运、签收、货物交接、上传在途轨迹、上传回单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47371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财务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应付结算、应付对账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审核结算数据，对账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</a:t>
                      </a:r>
                      <a:endParaRPr lang="en-US" altLang="zh-CN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系统管理、基础数据管理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系统维护、基础数据维护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收货人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小程序发货单查询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查询发货单在途状态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371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en-US" altLang="zh-CN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采购员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小程序发货单查询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3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查询发货单在途状态</a:t>
                      </a:r>
                      <a:endParaRPr lang="zh-CN" altLang="en-US" sz="13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5" name="文本框 11"/>
          <p:cNvSpPr txBox="1"/>
          <p:nvPr/>
        </p:nvSpPr>
        <p:spPr>
          <a:xfrm>
            <a:off x="5087683" y="-6373"/>
            <a:ext cx="201549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项目实施范围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-74" y="203422"/>
            <a:ext cx="6097772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系统技术架构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2" b="3681"/>
          <a:stretch>
            <a:fillRect/>
          </a:stretch>
        </p:blipFill>
        <p:spPr bwMode="auto">
          <a:xfrm>
            <a:off x="-96520" y="764540"/>
            <a:ext cx="12192000" cy="602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031855" y="6506210"/>
            <a:ext cx="1075055" cy="3086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138680" y="2706680"/>
            <a:ext cx="2356847" cy="2230121"/>
          </a:xfrm>
          <a:prstGeom prst="rect">
            <a:avLst/>
          </a:prstGeom>
          <a:noFill/>
        </p:spPr>
        <p:txBody>
          <a:bodyPr wrap="square" rtlCol="0" anchor="ctr" anchorCtr="1">
            <a:normAutofit fontScale="97500"/>
          </a:bodyPr>
          <a:lstStyle/>
          <a:p>
            <a:pPr algn="r"/>
            <a:r>
              <a:rPr lang="en-US" altLang="zh-CN" sz="14200" b="1" dirty="0">
                <a:solidFill>
                  <a:srgbClr val="E55E5E"/>
                </a:solidFill>
                <a:latin typeface="Arial" panose="020B0604020202020204" pitchFamily="34" charset="0"/>
                <a:ea typeface="汉仪粗简黑简" charset="0"/>
                <a:cs typeface="汉仪粗简黑简" charset="0"/>
              </a:rPr>
              <a:t>02</a:t>
            </a:r>
            <a:endParaRPr lang="en-US" altLang="zh-CN" sz="14200" b="1" dirty="0">
              <a:solidFill>
                <a:srgbClr val="E55E5E"/>
              </a:solidFill>
              <a:latin typeface="Arial" panose="020B0604020202020204" pitchFamily="34" charset="0"/>
              <a:ea typeface="汉仪粗简黑简" charset="0"/>
              <a:cs typeface="汉仪粗简黑简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2"/>
            </p:custDataLst>
          </p:nvPr>
        </p:nvCxnSpPr>
        <p:spPr>
          <a:xfrm>
            <a:off x="4646714" y="3141093"/>
            <a:ext cx="15240" cy="1373505"/>
          </a:xfrm>
          <a:prstGeom prst="line">
            <a:avLst/>
          </a:prstGeom>
          <a:ln w="38100">
            <a:solidFill>
              <a:srgbClr val="E55E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1795780" y="2706370"/>
            <a:ext cx="8825230" cy="2112645"/>
          </a:xfrm>
          <a:prstGeom prst="roundRect">
            <a:avLst/>
          </a:prstGeom>
          <a:noFill/>
          <a:ln w="63500" cmpd="sng">
            <a:solidFill>
              <a:srgbClr val="E55E5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39995" y="3255645"/>
            <a:ext cx="51803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>
                <a:latin typeface="微软雅黑" panose="020B0503020204020204" pitchFamily="34" charset="-122"/>
                <a:ea typeface="微软雅黑" panose="020B0503020204020204" pitchFamily="34" charset="-122"/>
              </a:rPr>
              <a:t>项目核心成</a:t>
            </a:r>
            <a:r>
              <a:rPr lang="zh-CN" altLang="en-US" sz="6000">
                <a:latin typeface="微软雅黑" panose="020B0503020204020204" pitchFamily="34" charset="-122"/>
                <a:ea typeface="微软雅黑" panose="020B0503020204020204" pitchFamily="34" charset="-122"/>
              </a:rPr>
              <a:t>果</a:t>
            </a:r>
            <a:endParaRPr lang="zh-CN" altLang="en-US" sz="6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38885" y="847090"/>
            <a:ext cx="10817860" cy="3438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1297305" y="2812415"/>
            <a:ext cx="10711180" cy="445770"/>
            <a:chOff x="2043" y="1381"/>
            <a:chExt cx="16868" cy="702"/>
          </a:xfrm>
        </p:grpSpPr>
        <p:sp>
          <p:nvSpPr>
            <p:cNvPr id="68" name="矩形 67"/>
            <p:cNvSpPr/>
            <p:nvPr>
              <p:custDataLst>
                <p:tags r:id="rId1"/>
              </p:custDataLst>
            </p:nvPr>
          </p:nvSpPr>
          <p:spPr>
            <a:xfrm>
              <a:off x="2043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承运商报价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/>
            <p:cNvSpPr/>
            <p:nvPr>
              <p:custDataLst>
                <p:tags r:id="rId2"/>
              </p:custDataLst>
            </p:nvPr>
          </p:nvSpPr>
          <p:spPr>
            <a:xfrm>
              <a:off x="4475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发货单管理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3"/>
              </p:custDataLst>
            </p:nvPr>
          </p:nvSpPr>
          <p:spPr>
            <a:xfrm>
              <a:off x="6907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母发货单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/>
            <p:cNvSpPr/>
            <p:nvPr>
              <p:custDataLst>
                <p:tags r:id="rId4"/>
              </p:custDataLst>
            </p:nvPr>
          </p:nvSpPr>
          <p:spPr>
            <a:xfrm>
              <a:off x="9339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其它发货单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矩形 71"/>
            <p:cNvSpPr/>
            <p:nvPr>
              <p:custDataLst>
                <p:tags r:id="rId5"/>
              </p:custDataLst>
            </p:nvPr>
          </p:nvSpPr>
          <p:spPr>
            <a:xfrm>
              <a:off x="11771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发货单分配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72"/>
            <p:cNvSpPr/>
            <p:nvPr>
              <p:custDataLst>
                <p:tags r:id="rId6"/>
              </p:custDataLst>
            </p:nvPr>
          </p:nvSpPr>
          <p:spPr>
            <a:xfrm>
              <a:off x="14203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运单管理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>
              <p:custDataLst>
                <p:tags r:id="rId7"/>
              </p:custDataLst>
            </p:nvPr>
          </p:nvSpPr>
          <p:spPr>
            <a:xfrm>
              <a:off x="16635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装车管理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28650" y="144870"/>
            <a:ext cx="609777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TMS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系统功能清单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程碑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7490" y="852170"/>
            <a:ext cx="899795" cy="34334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平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237490" y="4428490"/>
            <a:ext cx="899795" cy="12236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承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商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237490" y="5668645"/>
            <a:ext cx="899795" cy="951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序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1238885" y="4427855"/>
            <a:ext cx="10817860" cy="11753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1238885" y="5669280"/>
            <a:ext cx="10818495" cy="9658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156065" y="6397625"/>
            <a:ext cx="2852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系统功能菜单共计：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67</a:t>
            </a: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297305" y="876935"/>
            <a:ext cx="10711180" cy="445770"/>
            <a:chOff x="2043" y="1381"/>
            <a:chExt cx="16868" cy="702"/>
          </a:xfrm>
        </p:grpSpPr>
        <p:sp>
          <p:nvSpPr>
            <p:cNvPr id="10" name="矩形 9"/>
            <p:cNvSpPr/>
            <p:nvPr>
              <p:custDataLst>
                <p:tags r:id="rId12"/>
              </p:custDataLst>
            </p:nvPr>
          </p:nvSpPr>
          <p:spPr>
            <a:xfrm>
              <a:off x="2043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视图注册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13"/>
              </p:custDataLst>
            </p:nvPr>
          </p:nvSpPr>
          <p:spPr>
            <a:xfrm>
              <a:off x="4475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系统参数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14"/>
              </p:custDataLst>
            </p:nvPr>
          </p:nvSpPr>
          <p:spPr>
            <a:xfrm>
              <a:off x="6907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组织架构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5"/>
              </p:custDataLst>
            </p:nvPr>
          </p:nvSpPr>
          <p:spPr>
            <a:xfrm>
              <a:off x="9339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角色管理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6"/>
              </p:custDataLst>
            </p:nvPr>
          </p:nvSpPr>
          <p:spPr>
            <a:xfrm>
              <a:off x="11771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7"/>
              </p:custDataLst>
            </p:nvPr>
          </p:nvSpPr>
          <p:spPr>
            <a:xfrm>
              <a:off x="14203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接口授权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18"/>
              </p:custDataLst>
            </p:nvPr>
          </p:nvSpPr>
          <p:spPr>
            <a:xfrm>
              <a:off x="16635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接口档案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297305" y="1360805"/>
            <a:ext cx="10711180" cy="445770"/>
            <a:chOff x="2043" y="1381"/>
            <a:chExt cx="16868" cy="702"/>
          </a:xfrm>
        </p:grpSpPr>
        <p:sp>
          <p:nvSpPr>
            <p:cNvPr id="27" name="矩形 26"/>
            <p:cNvSpPr/>
            <p:nvPr>
              <p:custDataLst>
                <p:tags r:id="rId19"/>
              </p:custDataLst>
            </p:nvPr>
          </p:nvSpPr>
          <p:spPr>
            <a:xfrm>
              <a:off x="2043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登录日志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>
              <p:custDataLst>
                <p:tags r:id="rId20"/>
              </p:custDataLst>
            </p:nvPr>
          </p:nvSpPr>
          <p:spPr>
            <a:xfrm>
              <a:off x="4475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操作日志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>
              <p:custDataLst>
                <p:tags r:id="rId21"/>
              </p:custDataLst>
            </p:nvPr>
          </p:nvSpPr>
          <p:spPr>
            <a:xfrm>
              <a:off x="6907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接口日志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>
              <p:custDataLst>
                <p:tags r:id="rId22"/>
              </p:custDataLst>
            </p:nvPr>
          </p:nvSpPr>
          <p:spPr>
            <a:xfrm>
              <a:off x="9339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数据字典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>
              <p:custDataLst>
                <p:tags r:id="rId23"/>
              </p:custDataLst>
            </p:nvPr>
          </p:nvSpPr>
          <p:spPr>
            <a:xfrm>
              <a:off x="11771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地址档案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24"/>
              </p:custDataLst>
            </p:nvPr>
          </p:nvSpPr>
          <p:spPr>
            <a:xfrm>
              <a:off x="14203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编码规则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25"/>
              </p:custDataLst>
            </p:nvPr>
          </p:nvSpPr>
          <p:spPr>
            <a:xfrm>
              <a:off x="16635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车型管理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297305" y="1844675"/>
            <a:ext cx="10711180" cy="445770"/>
            <a:chOff x="2043" y="1381"/>
            <a:chExt cx="16868" cy="702"/>
          </a:xfrm>
        </p:grpSpPr>
        <p:sp>
          <p:nvSpPr>
            <p:cNvPr id="43" name="矩形 42"/>
            <p:cNvSpPr/>
            <p:nvPr>
              <p:custDataLst>
                <p:tags r:id="rId26"/>
              </p:custDataLst>
            </p:nvPr>
          </p:nvSpPr>
          <p:spPr>
            <a:xfrm>
              <a:off x="2043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费用项管理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>
              <p:custDataLst>
                <p:tags r:id="rId27"/>
              </p:custDataLst>
            </p:nvPr>
          </p:nvSpPr>
          <p:spPr>
            <a:xfrm>
              <a:off x="4475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运输时效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>
              <p:custDataLst>
                <p:tags r:id="rId28"/>
              </p:custDataLst>
            </p:nvPr>
          </p:nvSpPr>
          <p:spPr>
            <a:xfrm>
              <a:off x="6907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计费单据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>
              <p:custDataLst>
                <p:tags r:id="rId29"/>
              </p:custDataLst>
            </p:nvPr>
          </p:nvSpPr>
          <p:spPr>
            <a:xfrm>
              <a:off x="9339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异常类型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>
              <p:custDataLst>
                <p:tags r:id="rId30"/>
              </p:custDataLst>
            </p:nvPr>
          </p:nvSpPr>
          <p:spPr>
            <a:xfrm>
              <a:off x="11771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>
              <p:custDataLst>
                <p:tags r:id="rId31"/>
              </p:custDataLst>
            </p:nvPr>
          </p:nvSpPr>
          <p:spPr>
            <a:xfrm>
              <a:off x="14203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收货方管理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>
              <p:custDataLst>
                <p:tags r:id="rId32"/>
              </p:custDataLst>
            </p:nvPr>
          </p:nvSpPr>
          <p:spPr>
            <a:xfrm>
              <a:off x="16635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承运商管理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297305" y="2328545"/>
            <a:ext cx="10711180" cy="445770"/>
            <a:chOff x="2043" y="1381"/>
            <a:chExt cx="16868" cy="702"/>
          </a:xfrm>
        </p:grpSpPr>
        <p:sp>
          <p:nvSpPr>
            <p:cNvPr id="54" name="矩形 53"/>
            <p:cNvSpPr/>
            <p:nvPr>
              <p:custDataLst>
                <p:tags r:id="rId33"/>
              </p:custDataLst>
            </p:nvPr>
          </p:nvSpPr>
          <p:spPr>
            <a:xfrm>
              <a:off x="2043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车辆管理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>
              <p:custDataLst>
                <p:tags r:id="rId34"/>
              </p:custDataLst>
            </p:nvPr>
          </p:nvSpPr>
          <p:spPr>
            <a:xfrm>
              <a:off x="4475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司机管理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35"/>
              </p:custDataLst>
            </p:nvPr>
          </p:nvSpPr>
          <p:spPr>
            <a:xfrm>
              <a:off x="6907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分单策略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36"/>
              </p:custDataLst>
            </p:nvPr>
          </p:nvSpPr>
          <p:spPr>
            <a:xfrm>
              <a:off x="9339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工厂管理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>
              <p:custDataLst>
                <p:tags r:id="rId37"/>
              </p:custDataLst>
            </p:nvPr>
          </p:nvSpPr>
          <p:spPr>
            <a:xfrm>
              <a:off x="11771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仓库管理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61"/>
            <p:cNvSpPr/>
            <p:nvPr>
              <p:custDataLst>
                <p:tags r:id="rId38"/>
              </p:custDataLst>
            </p:nvPr>
          </p:nvSpPr>
          <p:spPr>
            <a:xfrm>
              <a:off x="14203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业务员管理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/>
            <p:cNvSpPr/>
            <p:nvPr>
              <p:custDataLst>
                <p:tags r:id="rId39"/>
              </p:custDataLst>
            </p:nvPr>
          </p:nvSpPr>
          <p:spPr>
            <a:xfrm>
              <a:off x="16635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物料管理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297305" y="3296285"/>
            <a:ext cx="10711180" cy="445770"/>
            <a:chOff x="2043" y="1381"/>
            <a:chExt cx="16868" cy="702"/>
          </a:xfrm>
        </p:grpSpPr>
        <p:sp>
          <p:nvSpPr>
            <p:cNvPr id="77" name="矩形 76"/>
            <p:cNvSpPr/>
            <p:nvPr>
              <p:custDataLst>
                <p:tags r:id="rId40"/>
              </p:custDataLst>
            </p:nvPr>
          </p:nvSpPr>
          <p:spPr>
            <a:xfrm>
              <a:off x="2043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里程管理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矩形 77"/>
            <p:cNvSpPr/>
            <p:nvPr>
              <p:custDataLst>
                <p:tags r:id="rId41"/>
              </p:custDataLst>
            </p:nvPr>
          </p:nvSpPr>
          <p:spPr>
            <a:xfrm>
              <a:off x="4475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专车管理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矩形 78"/>
            <p:cNvSpPr/>
            <p:nvPr>
              <p:custDataLst>
                <p:tags r:id="rId42"/>
              </p:custDataLst>
            </p:nvPr>
          </p:nvSpPr>
          <p:spPr>
            <a:xfrm>
              <a:off x="6907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回单管理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/>
            <p:cNvSpPr/>
            <p:nvPr>
              <p:custDataLst>
                <p:tags r:id="rId43"/>
              </p:custDataLst>
            </p:nvPr>
          </p:nvSpPr>
          <p:spPr>
            <a:xfrm>
              <a:off x="9339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发货单异常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/>
            <p:cNvSpPr/>
            <p:nvPr>
              <p:custDataLst>
                <p:tags r:id="rId44"/>
              </p:custDataLst>
            </p:nvPr>
          </p:nvSpPr>
          <p:spPr>
            <a:xfrm>
              <a:off x="11771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运单异常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矩形 82"/>
            <p:cNvSpPr/>
            <p:nvPr>
              <p:custDataLst>
                <p:tags r:id="rId45"/>
              </p:custDataLst>
            </p:nvPr>
          </p:nvSpPr>
          <p:spPr>
            <a:xfrm>
              <a:off x="14203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运单打卡异常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矩形 83"/>
            <p:cNvSpPr/>
            <p:nvPr>
              <p:custDataLst>
                <p:tags r:id="rId46"/>
              </p:custDataLst>
            </p:nvPr>
          </p:nvSpPr>
          <p:spPr>
            <a:xfrm>
              <a:off x="16635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临时费用管理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297305" y="3780155"/>
            <a:ext cx="9166860" cy="445770"/>
            <a:chOff x="2043" y="1381"/>
            <a:chExt cx="14436" cy="702"/>
          </a:xfrm>
        </p:grpSpPr>
        <p:sp>
          <p:nvSpPr>
            <p:cNvPr id="86" name="矩形 85"/>
            <p:cNvSpPr/>
            <p:nvPr>
              <p:custDataLst>
                <p:tags r:id="rId47"/>
              </p:custDataLst>
            </p:nvPr>
          </p:nvSpPr>
          <p:spPr>
            <a:xfrm>
              <a:off x="2043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运输应付结算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矩形 86"/>
            <p:cNvSpPr/>
            <p:nvPr>
              <p:custDataLst>
                <p:tags r:id="rId48"/>
              </p:custDataLst>
            </p:nvPr>
          </p:nvSpPr>
          <p:spPr>
            <a:xfrm>
              <a:off x="4475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应付对账单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87"/>
            <p:cNvSpPr/>
            <p:nvPr>
              <p:custDataLst>
                <p:tags r:id="rId49"/>
              </p:custDataLst>
            </p:nvPr>
          </p:nvSpPr>
          <p:spPr>
            <a:xfrm>
              <a:off x="6907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客户投诉管理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矩形 88"/>
            <p:cNvSpPr/>
            <p:nvPr>
              <p:custDataLst>
                <p:tags r:id="rId50"/>
              </p:custDataLst>
            </p:nvPr>
          </p:nvSpPr>
          <p:spPr>
            <a:xfrm>
              <a:off x="9339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打卡率分析表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/>
            <p:cNvSpPr/>
            <p:nvPr>
              <p:custDataLst>
                <p:tags r:id="rId51"/>
              </p:custDataLst>
            </p:nvPr>
          </p:nvSpPr>
          <p:spPr>
            <a:xfrm>
              <a:off x="11771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运输时效分析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90"/>
            <p:cNvSpPr/>
            <p:nvPr>
              <p:custDataLst>
                <p:tags r:id="rId52"/>
              </p:custDataLst>
            </p:nvPr>
          </p:nvSpPr>
          <p:spPr>
            <a:xfrm>
              <a:off x="14203" y="1381"/>
              <a:ext cx="2276" cy="702"/>
            </a:xfrm>
            <a:prstGeom prst="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零担交接分析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1297305" y="4511040"/>
            <a:ext cx="10711180" cy="445770"/>
            <a:chOff x="2043" y="1381"/>
            <a:chExt cx="16868" cy="702"/>
          </a:xfrm>
        </p:grpSpPr>
        <p:sp>
          <p:nvSpPr>
            <p:cNvPr id="94" name="矩形 93"/>
            <p:cNvSpPr/>
            <p:nvPr>
              <p:custDataLst>
                <p:tags r:id="rId53"/>
              </p:custDataLst>
            </p:nvPr>
          </p:nvSpPr>
          <p:spPr>
            <a:xfrm>
              <a:off x="2043" y="1381"/>
              <a:ext cx="2276" cy="70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页面功能注册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矩形 94"/>
            <p:cNvSpPr/>
            <p:nvPr>
              <p:custDataLst>
                <p:tags r:id="rId54"/>
              </p:custDataLst>
            </p:nvPr>
          </p:nvSpPr>
          <p:spPr>
            <a:xfrm>
              <a:off x="4475" y="1381"/>
              <a:ext cx="2276" cy="70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95"/>
            <p:cNvSpPr/>
            <p:nvPr>
              <p:custDataLst>
                <p:tags r:id="rId55"/>
              </p:custDataLst>
            </p:nvPr>
          </p:nvSpPr>
          <p:spPr>
            <a:xfrm>
              <a:off x="6907" y="1381"/>
              <a:ext cx="2276" cy="70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角色管理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矩形 96"/>
            <p:cNvSpPr/>
            <p:nvPr>
              <p:custDataLst>
                <p:tags r:id="rId56"/>
              </p:custDataLst>
            </p:nvPr>
          </p:nvSpPr>
          <p:spPr>
            <a:xfrm>
              <a:off x="9339" y="1381"/>
              <a:ext cx="2276" cy="70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97"/>
            <p:cNvSpPr/>
            <p:nvPr>
              <p:custDataLst>
                <p:tags r:id="rId57"/>
              </p:custDataLst>
            </p:nvPr>
          </p:nvSpPr>
          <p:spPr>
            <a:xfrm>
              <a:off x="11771" y="1381"/>
              <a:ext cx="2276" cy="70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车辆管理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98"/>
            <p:cNvSpPr/>
            <p:nvPr>
              <p:custDataLst>
                <p:tags r:id="rId58"/>
              </p:custDataLst>
            </p:nvPr>
          </p:nvSpPr>
          <p:spPr>
            <a:xfrm>
              <a:off x="14203" y="1381"/>
              <a:ext cx="2276" cy="70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司机管理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99"/>
            <p:cNvSpPr/>
            <p:nvPr>
              <p:custDataLst>
                <p:tags r:id="rId59"/>
              </p:custDataLst>
            </p:nvPr>
          </p:nvSpPr>
          <p:spPr>
            <a:xfrm>
              <a:off x="16635" y="1381"/>
              <a:ext cx="2276" cy="70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运单管理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280795" y="5067300"/>
            <a:ext cx="9166860" cy="445770"/>
            <a:chOff x="2043" y="1381"/>
            <a:chExt cx="14436" cy="702"/>
          </a:xfrm>
        </p:grpSpPr>
        <p:sp>
          <p:nvSpPr>
            <p:cNvPr id="102" name="矩形 101"/>
            <p:cNvSpPr/>
            <p:nvPr>
              <p:custDataLst>
                <p:tags r:id="rId60"/>
              </p:custDataLst>
            </p:nvPr>
          </p:nvSpPr>
          <p:spPr>
            <a:xfrm>
              <a:off x="2043" y="1381"/>
              <a:ext cx="2276" cy="70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装车称重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/>
            <p:cNvSpPr/>
            <p:nvPr>
              <p:custDataLst>
                <p:tags r:id="rId61"/>
              </p:custDataLst>
            </p:nvPr>
          </p:nvSpPr>
          <p:spPr>
            <a:xfrm>
              <a:off x="4475" y="1381"/>
              <a:ext cx="2276" cy="70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回单管理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103"/>
            <p:cNvSpPr/>
            <p:nvPr>
              <p:custDataLst>
                <p:tags r:id="rId62"/>
              </p:custDataLst>
            </p:nvPr>
          </p:nvSpPr>
          <p:spPr>
            <a:xfrm>
              <a:off x="6907" y="1381"/>
              <a:ext cx="2276" cy="70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临时费用管理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104"/>
            <p:cNvSpPr/>
            <p:nvPr>
              <p:custDataLst>
                <p:tags r:id="rId63"/>
              </p:custDataLst>
            </p:nvPr>
          </p:nvSpPr>
          <p:spPr>
            <a:xfrm>
              <a:off x="9339" y="1381"/>
              <a:ext cx="2276" cy="70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对账单管理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矩形 105"/>
            <p:cNvSpPr/>
            <p:nvPr>
              <p:custDataLst>
                <p:tags r:id="rId64"/>
              </p:custDataLst>
            </p:nvPr>
          </p:nvSpPr>
          <p:spPr>
            <a:xfrm>
              <a:off x="11771" y="1381"/>
              <a:ext cx="2276" cy="70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运单异常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矩形 106"/>
            <p:cNvSpPr/>
            <p:nvPr>
              <p:custDataLst>
                <p:tags r:id="rId65"/>
              </p:custDataLst>
            </p:nvPr>
          </p:nvSpPr>
          <p:spPr>
            <a:xfrm>
              <a:off x="14203" y="1381"/>
              <a:ext cx="2276" cy="70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运单打卡异常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1297305" y="5709920"/>
            <a:ext cx="10711180" cy="445770"/>
            <a:chOff x="2043" y="1381"/>
            <a:chExt cx="16868" cy="702"/>
          </a:xfrm>
        </p:grpSpPr>
        <p:sp>
          <p:nvSpPr>
            <p:cNvPr id="110" name="矩形 109"/>
            <p:cNvSpPr/>
            <p:nvPr>
              <p:custDataLst>
                <p:tags r:id="rId66"/>
              </p:custDataLst>
            </p:nvPr>
          </p:nvSpPr>
          <p:spPr>
            <a:xfrm>
              <a:off x="2043" y="1381"/>
              <a:ext cx="2276" cy="70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工厂提货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矩形 110"/>
            <p:cNvSpPr/>
            <p:nvPr>
              <p:custDataLst>
                <p:tags r:id="rId67"/>
              </p:custDataLst>
            </p:nvPr>
          </p:nvSpPr>
          <p:spPr>
            <a:xfrm>
              <a:off x="4475" y="1381"/>
              <a:ext cx="2276" cy="70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一键定位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矩形 111"/>
            <p:cNvSpPr/>
            <p:nvPr>
              <p:custDataLst>
                <p:tags r:id="rId68"/>
              </p:custDataLst>
            </p:nvPr>
          </p:nvSpPr>
          <p:spPr>
            <a:xfrm>
              <a:off x="6907" y="1381"/>
              <a:ext cx="2276" cy="70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派送签收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矩形 112"/>
            <p:cNvSpPr/>
            <p:nvPr>
              <p:custDataLst>
                <p:tags r:id="rId69"/>
              </p:custDataLst>
            </p:nvPr>
          </p:nvSpPr>
          <p:spPr>
            <a:xfrm>
              <a:off x="9339" y="1381"/>
              <a:ext cx="2276" cy="70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运单追踪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矩形 113"/>
            <p:cNvSpPr/>
            <p:nvPr>
              <p:custDataLst>
                <p:tags r:id="rId70"/>
              </p:custDataLst>
            </p:nvPr>
          </p:nvSpPr>
          <p:spPr>
            <a:xfrm>
              <a:off x="11771" y="1381"/>
              <a:ext cx="2276" cy="70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中转取货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矩形 114"/>
            <p:cNvSpPr/>
            <p:nvPr>
              <p:custDataLst>
                <p:tags r:id="rId71"/>
              </p:custDataLst>
            </p:nvPr>
          </p:nvSpPr>
          <p:spPr>
            <a:xfrm>
              <a:off x="14203" y="1381"/>
              <a:ext cx="2276" cy="70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信息完善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矩形 115"/>
            <p:cNvSpPr/>
            <p:nvPr>
              <p:custDataLst>
                <p:tags r:id="rId72"/>
              </p:custDataLst>
            </p:nvPr>
          </p:nvSpPr>
          <p:spPr>
            <a:xfrm>
              <a:off x="16635" y="1381"/>
              <a:ext cx="2276" cy="70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发货单查询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1297305" y="6189345"/>
            <a:ext cx="2989580" cy="445770"/>
            <a:chOff x="2043" y="1381"/>
            <a:chExt cx="4708" cy="702"/>
          </a:xfrm>
        </p:grpSpPr>
        <p:sp>
          <p:nvSpPr>
            <p:cNvPr id="118" name="矩形 117"/>
            <p:cNvSpPr/>
            <p:nvPr>
              <p:custDataLst>
                <p:tags r:id="rId73"/>
              </p:custDataLst>
            </p:nvPr>
          </p:nvSpPr>
          <p:spPr>
            <a:xfrm>
              <a:off x="2043" y="1381"/>
              <a:ext cx="2276" cy="70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装车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矩形 118"/>
            <p:cNvSpPr/>
            <p:nvPr>
              <p:custDataLst>
                <p:tags r:id="rId74"/>
              </p:custDataLst>
            </p:nvPr>
          </p:nvSpPr>
          <p:spPr>
            <a:xfrm>
              <a:off x="4475" y="1381"/>
              <a:ext cx="2276" cy="702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网点入库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1"/>
            </p:custDataLst>
          </p:nvPr>
        </p:nvSpPr>
        <p:spPr>
          <a:xfrm>
            <a:off x="4920615" y="5290185"/>
            <a:ext cx="287020" cy="8591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799070" y="924560"/>
            <a:ext cx="1597660" cy="3536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8650" y="144870"/>
            <a:ext cx="609777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TMS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发货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单管理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程碑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右箭头 115"/>
          <p:cNvSpPr/>
          <p:nvPr>
            <p:custDataLst>
              <p:tags r:id="rId2"/>
            </p:custDataLst>
          </p:nvPr>
        </p:nvSpPr>
        <p:spPr bwMode="auto">
          <a:xfrm rot="5400000">
            <a:off x="8154564" y="3822095"/>
            <a:ext cx="412955" cy="589764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3"/>
            </p:custDataLst>
          </p:nvPr>
        </p:nvSpPr>
        <p:spPr>
          <a:xfrm>
            <a:off x="3899811" y="2325230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下单</a:t>
            </a:r>
            <a:endParaRPr kumimoji="1"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4337" y="3450252"/>
            <a:ext cx="1360894" cy="274688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邮件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/QQ</a:t>
            </a:r>
            <a:r>
              <a:rPr lang="en-US" altLang="zh-CN" sz="1100" b="1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100" b="1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微信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24" y="2981574"/>
            <a:ext cx="490561" cy="431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左大括号 29"/>
          <p:cNvSpPr/>
          <p:nvPr>
            <p:custDataLst>
              <p:tags r:id="rId7"/>
            </p:custDataLst>
          </p:nvPr>
        </p:nvSpPr>
        <p:spPr bwMode="auto">
          <a:xfrm flipH="1">
            <a:off x="3704590" y="2052320"/>
            <a:ext cx="225425" cy="1421130"/>
          </a:xfrm>
          <a:prstGeom prst="leftBrace">
            <a:avLst>
              <a:gd name="adj1" fmla="val 198178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66141" y="1624365"/>
            <a:ext cx="723900" cy="701040"/>
          </a:xfrm>
          <a:prstGeom prst="rect">
            <a:avLst/>
          </a:prstGeom>
        </p:spPr>
      </p:pic>
      <p:sp>
        <p:nvSpPr>
          <p:cNvPr id="32" name="右箭头 5"/>
          <p:cNvSpPr/>
          <p:nvPr>
            <p:custDataLst>
              <p:tags r:id="rId10"/>
            </p:custDataLst>
          </p:nvPr>
        </p:nvSpPr>
        <p:spPr bwMode="auto">
          <a:xfrm>
            <a:off x="2577318" y="3438131"/>
            <a:ext cx="825910" cy="169179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2548198" y="3166662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手工录单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12"/>
            </p:custDataLst>
          </p:nvPr>
        </p:nvSpPr>
        <p:spPr>
          <a:xfrm>
            <a:off x="2548197" y="360590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批量导入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线连接符 7"/>
          <p:cNvCxnSpPr/>
          <p:nvPr>
            <p:custDataLst>
              <p:tags r:id="rId13"/>
            </p:custDataLst>
          </p:nvPr>
        </p:nvCxnSpPr>
        <p:spPr bwMode="auto">
          <a:xfrm flipH="1">
            <a:off x="4021032" y="1504483"/>
            <a:ext cx="23495" cy="478409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45" name="图片 44" descr="图片包含 标志, 游戏机, 停止, 画&#10;&#10;描述已自动生成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42" y="3822331"/>
            <a:ext cx="464798" cy="464798"/>
          </a:xfrm>
          <a:prstGeom prst="rect">
            <a:avLst/>
          </a:prstGeom>
        </p:spPr>
      </p:pic>
      <p:cxnSp>
        <p:nvCxnSpPr>
          <p:cNvPr id="46" name="直线箭头连接符 29"/>
          <p:cNvCxnSpPr/>
          <p:nvPr>
            <p:custDataLst>
              <p:tags r:id="rId16"/>
            </p:custDataLst>
          </p:nvPr>
        </p:nvCxnSpPr>
        <p:spPr bwMode="auto">
          <a:xfrm flipV="1">
            <a:off x="3899255" y="2770465"/>
            <a:ext cx="656664" cy="6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52" name="文本框 51"/>
          <p:cNvSpPr txBox="1"/>
          <p:nvPr>
            <p:custDataLst>
              <p:tags r:id="rId17"/>
            </p:custDataLst>
          </p:nvPr>
        </p:nvSpPr>
        <p:spPr>
          <a:xfrm>
            <a:off x="8193622" y="4326108"/>
            <a:ext cx="741680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</a:t>
            </a:r>
            <a:r>
              <a:rPr kumimoji="1" lang="zh-CN" altLang="en-US" sz="1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核通过</a:t>
            </a:r>
            <a:endParaRPr kumimoji="1" lang="en-US" altLang="zh-CN" sz="11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>
            <p:custDataLst>
              <p:tags r:id="rId18"/>
            </p:custDataLst>
          </p:nvPr>
        </p:nvSpPr>
        <p:spPr>
          <a:xfrm>
            <a:off x="7907321" y="92423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发货单订单池</a:t>
            </a: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19"/>
            </p:custDataLst>
          </p:nvPr>
        </p:nvSpPr>
        <p:spPr>
          <a:xfrm>
            <a:off x="186055" y="4185285"/>
            <a:ext cx="3669030" cy="26498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统支持多组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织、多客户、多类型订单。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组织结构与功能模块可通过配置化实现。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与企业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SAP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进行集成，订单自动从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SAP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扭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转到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TMS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统。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订单接入后，人工进行订单审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核。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通过配置自动分单策略，实现自动分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配。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系统根据规则对订单信息进行自动校验。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50000"/>
              </a:lnSpc>
              <a:buFont typeface="Wingdings" panose="05000000000000000000" pitchFamily="2" charset="2"/>
              <a:buNone/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>
            <p:custDataLst>
              <p:tags r:id="rId20"/>
            </p:custDataLst>
          </p:nvPr>
        </p:nvSpPr>
        <p:spPr>
          <a:xfrm>
            <a:off x="8488055" y="3912972"/>
            <a:ext cx="1998980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可基于管理规则扩展审核机制</a:t>
            </a:r>
            <a:endParaRPr kumimoji="1" lang="en-US" altLang="zh-CN" sz="1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右箭头 5"/>
          <p:cNvSpPr/>
          <p:nvPr>
            <p:custDataLst>
              <p:tags r:id="rId21"/>
            </p:custDataLst>
          </p:nvPr>
        </p:nvSpPr>
        <p:spPr bwMode="auto">
          <a:xfrm>
            <a:off x="2575365" y="1996597"/>
            <a:ext cx="825910" cy="169179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22"/>
            </p:custDataLst>
          </p:nvPr>
        </p:nvSpPr>
        <p:spPr>
          <a:xfrm>
            <a:off x="2536914" y="1725128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在线下单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>
            <p:custDataLst>
              <p:tags r:id="rId23"/>
            </p:custDataLst>
          </p:nvPr>
        </p:nvSpPr>
        <p:spPr>
          <a:xfrm>
            <a:off x="2554981" y="2127541"/>
            <a:ext cx="7937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" name="图片 73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 flipH="1">
            <a:off x="1357025" y="3028157"/>
            <a:ext cx="297196" cy="403603"/>
          </a:xfrm>
          <a:prstGeom prst="rect">
            <a:avLst/>
          </a:prstGeom>
        </p:spPr>
      </p:pic>
      <p:sp>
        <p:nvSpPr>
          <p:cNvPr id="81" name="矩形 80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76850" y="2227066"/>
            <a:ext cx="1360894" cy="274688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内部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SAP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系统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467995" y="1740535"/>
            <a:ext cx="17145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4716145" y="1261110"/>
            <a:ext cx="7292975" cy="23469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5207000" y="4568190"/>
            <a:ext cx="6802120" cy="205676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33"/>
            </p:custDataLst>
          </p:nvPr>
        </p:nvSpPr>
        <p:spPr>
          <a:xfrm>
            <a:off x="4920615" y="5290185"/>
            <a:ext cx="286385" cy="8597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ctr"/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</a:t>
            </a: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43255" y="144870"/>
            <a:ext cx="609777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TMS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运单管理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程碑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52368"/>
            <a:ext cx="12196544" cy="531750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3510" y="6278880"/>
            <a:ext cx="12000230" cy="467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运单管理：提供承运商接单、车辆司机指派、发运、位置上传、签收及在途跟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踪。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56840" y="752475"/>
            <a:ext cx="9271635" cy="5343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0"/>
          <p:cNvSpPr>
            <a:spLocks noGrp="1"/>
          </p:cNvSpPr>
          <p:nvPr/>
        </p:nvSpPr>
        <p:spPr>
          <a:xfrm>
            <a:off x="83185" y="253048"/>
            <a:ext cx="2814955" cy="3683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运单拆单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527396" y="721993"/>
            <a:ext cx="3440430" cy="60896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适用场景：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运单拆分 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运单一车装不下时，需要分成两车装可以通过小程序进行拆单，系统会将拆出的订单直接推送给到承运商。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运单托管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运单部分拆分出的货物需要托管，可以通过选择剩余货物托管进行拆分，托管的货物将拆分出的货品放在托管里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面。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拆分取消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运单部分货品需要拆分后直接取消，可以通过剩余货物取消进行订单拆分，拆分出来的订单直接取消发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货。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微信图片_202311261055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8259" y="722628"/>
            <a:ext cx="2809875" cy="6090285"/>
          </a:xfrm>
          <a:prstGeom prst="rect">
            <a:avLst/>
          </a:prstGeom>
        </p:spPr>
      </p:pic>
      <p:pic>
        <p:nvPicPr>
          <p:cNvPr id="6" name="图片 5" descr="微信图片_202311261055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2" y="721993"/>
            <a:ext cx="2810510" cy="60902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08015" y="723265"/>
            <a:ext cx="2819400" cy="60896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851535"/>
            <a:ext cx="10182225" cy="349567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117475" y="253048"/>
            <a:ext cx="3575685" cy="368300"/>
          </a:xfr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装车称重管理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79310" y="3912235"/>
            <a:ext cx="4743450" cy="2838450"/>
          </a:xfrm>
          <a:prstGeom prst="rect">
            <a:avLst/>
          </a:prstGeom>
        </p:spPr>
      </p:pic>
      <p:sp>
        <p:nvSpPr>
          <p:cNvPr id="16" name="箭头: 右弧形 4"/>
          <p:cNvSpPr/>
          <p:nvPr>
            <p:custDataLst>
              <p:tags r:id="rId5"/>
            </p:custDataLst>
          </p:nvPr>
        </p:nvSpPr>
        <p:spPr>
          <a:xfrm rot="18458247">
            <a:off x="10012045" y="1906905"/>
            <a:ext cx="1737360" cy="3522980"/>
          </a:xfrm>
          <a:prstGeom prst="curvedLeftArrow">
            <a:avLst>
              <a:gd name="adj1" fmla="val 25000"/>
              <a:gd name="adj2" fmla="val 50000"/>
              <a:gd name="adj3" fmla="val 13934"/>
            </a:avLst>
          </a:prstGeom>
          <a:solidFill>
            <a:srgbClr val="624591">
              <a:alpha val="25000"/>
            </a:srgb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0" y="4905375"/>
            <a:ext cx="7179945" cy="1993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kumimoji="1" lang="en-US" altLang="zh-CN" sz="1525" dirty="0">
                <a:latin typeface="方正兰亭黑简体" panose="02000000000000000000" charset="-122"/>
                <a:ea typeface="方正兰亭黑简体" panose="02000000000000000000" charset="-122"/>
              </a:rPr>
              <a:t>    TMS</a:t>
            </a:r>
            <a:r>
              <a:rPr kumimoji="1" lang="zh-CN" altLang="en-US" sz="1525" dirty="0">
                <a:latin typeface="方正兰亭黑简体" panose="02000000000000000000" charset="-122"/>
                <a:ea typeface="方正兰亭黑简体" panose="02000000000000000000" charset="-122"/>
              </a:rPr>
              <a:t>通过录入地磅系统过磅数据，</a:t>
            </a:r>
            <a:r>
              <a:rPr kumimoji="1" lang="zh-CN" altLang="en-US" sz="1525" dirty="0">
                <a:solidFill>
                  <a:srgbClr val="C00000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记录称重信息</a:t>
            </a:r>
            <a:r>
              <a:rPr kumimoji="1" lang="zh-CN" altLang="en-US" sz="1525" dirty="0">
                <a:latin typeface="方正兰亭黑简体" panose="02000000000000000000" charset="-122"/>
                <a:ea typeface="方正兰亭黑简体" panose="02000000000000000000" charset="-122"/>
              </a:rPr>
              <a:t>，同时根据分配规则，</a:t>
            </a:r>
            <a:r>
              <a:rPr kumimoji="1" lang="zh-CN" altLang="en-US" sz="1525" dirty="0">
                <a:solidFill>
                  <a:srgbClr val="C00000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自动将称重重量</a:t>
            </a:r>
            <a:r>
              <a:rPr kumimoji="1" lang="zh-CN" altLang="en-US" sz="1525" dirty="0">
                <a:latin typeface="方正兰亭黑简体" panose="02000000000000000000" charset="-122"/>
                <a:ea typeface="方正兰亭黑简体" panose="02000000000000000000" charset="-122"/>
              </a:rPr>
              <a:t>分配到每一个运单，支持</a:t>
            </a:r>
            <a:r>
              <a:rPr kumimoji="1" lang="zh-CN" altLang="en-US" sz="1525" dirty="0">
                <a:solidFill>
                  <a:srgbClr val="C00000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手工调整</a:t>
            </a:r>
            <a:r>
              <a:rPr kumimoji="1" lang="zh-CN" altLang="en-US" sz="1525" dirty="0">
                <a:latin typeface="方正兰亭黑简体" panose="02000000000000000000" charset="-122"/>
                <a:ea typeface="方正兰亭黑简体" panose="02000000000000000000" charset="-122"/>
              </a:rPr>
              <a:t>，并将实际称重重量作为</a:t>
            </a:r>
            <a:r>
              <a:rPr kumimoji="1" lang="zh-CN" altLang="en-US" sz="1525" dirty="0">
                <a:solidFill>
                  <a:srgbClr val="C00000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计费标准</a:t>
            </a:r>
            <a:r>
              <a:rPr kumimoji="1" lang="zh-CN" altLang="en-US" sz="1525" dirty="0">
                <a:latin typeface="方正兰亭黑简体" panose="02000000000000000000" charset="-122"/>
                <a:ea typeface="方正兰亭黑简体" panose="02000000000000000000" charset="-122"/>
              </a:rPr>
              <a:t>。在未来系统也支持与智能称重系统进行集成，通过</a:t>
            </a:r>
            <a:r>
              <a:rPr kumimoji="1" lang="en-US" altLang="zh-CN" sz="1525" dirty="0">
                <a:latin typeface="方正兰亭黑简体" panose="02000000000000000000" charset="-122"/>
                <a:ea typeface="方正兰亭黑简体" panose="02000000000000000000" charset="-122"/>
              </a:rPr>
              <a:t>IOT</a:t>
            </a:r>
            <a:r>
              <a:rPr kumimoji="1" lang="zh-CN" altLang="en-US" sz="1525" dirty="0">
                <a:latin typeface="方正兰亭黑简体" panose="02000000000000000000" charset="-122"/>
                <a:ea typeface="方正兰亭黑简体" panose="02000000000000000000" charset="-122"/>
              </a:rPr>
              <a:t>技术，实现系统软件与智能称重系统信息互联互通。</a:t>
            </a:r>
            <a:endParaRPr kumimoji="1" lang="zh-CN" altLang="en-US" sz="1525" dirty="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117475" y="253048"/>
            <a:ext cx="3575685" cy="368300"/>
          </a:xfr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专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车管理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0560" y="768985"/>
            <a:ext cx="10362565" cy="43237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295" y="5737225"/>
            <a:ext cx="996950" cy="669925"/>
          </a:xfrm>
          <a:prstGeom prst="rect">
            <a:avLst/>
          </a:prstGeom>
        </p:spPr>
      </p:pic>
      <p:pic>
        <p:nvPicPr>
          <p:cNvPr id="58370" name="Picture 3" descr="JB01_0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1945" y="5540693"/>
            <a:ext cx="841375" cy="719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395" name="Picture 28" descr="JB02_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901373" y="5631180"/>
            <a:ext cx="744537" cy="739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21945" y="6407150"/>
            <a:ext cx="969010" cy="321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客服申请</a:t>
            </a:r>
            <a:endParaRPr lang="zh-CN" altLang="en-US" sz="14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3" descr="JB01_0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995930" y="5606733"/>
            <a:ext cx="841375" cy="719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2995930" y="6407150"/>
            <a:ext cx="1229360" cy="321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申请单确认</a:t>
            </a:r>
            <a:endParaRPr lang="zh-CN" altLang="en-US" sz="14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5859145" y="6407150"/>
            <a:ext cx="986790" cy="321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领导审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</a:t>
            </a:r>
            <a:endParaRPr lang="zh-CN" altLang="en-US" sz="14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1442720" y="6146165"/>
            <a:ext cx="1304925" cy="15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>
            <p:custDataLst>
              <p:tags r:id="rId12"/>
            </p:custDataLst>
          </p:nvPr>
        </p:nvCxnSpPr>
        <p:spPr>
          <a:xfrm flipV="1">
            <a:off x="4379595" y="6130925"/>
            <a:ext cx="1304925" cy="15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>
            <p:custDataLst>
              <p:tags r:id="rId13"/>
            </p:custDataLst>
          </p:nvPr>
        </p:nvCxnSpPr>
        <p:spPr>
          <a:xfrm flipV="1">
            <a:off x="7219950" y="6115685"/>
            <a:ext cx="1304925" cy="15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8549640" y="6407150"/>
            <a:ext cx="1416685" cy="322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专车申请结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束</a:t>
            </a:r>
            <a:endParaRPr lang="zh-CN" altLang="en-US" sz="14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7563485" y="6130925"/>
            <a:ext cx="617855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endParaRPr lang="zh-CN" altLang="en-US" sz="140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306050" y="5448935"/>
            <a:ext cx="18846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审批通过，同步将发货单零担转为专车。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22" name="肘形连接符 21"/>
          <p:cNvCxnSpPr>
            <a:stCxn id="58395" idx="0"/>
            <a:endCxn id="8" idx="0"/>
          </p:cNvCxnSpPr>
          <p:nvPr/>
        </p:nvCxnSpPr>
        <p:spPr>
          <a:xfrm rot="16200000" flipV="1">
            <a:off x="4832985" y="4191000"/>
            <a:ext cx="24130" cy="2856865"/>
          </a:xfrm>
          <a:prstGeom prst="bentConnector3">
            <a:avLst>
              <a:gd name="adj1" fmla="val 1088158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16"/>
            </p:custDataLst>
          </p:nvPr>
        </p:nvSpPr>
        <p:spPr>
          <a:xfrm>
            <a:off x="4536440" y="5092700"/>
            <a:ext cx="617855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驳回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肘形连接符 24"/>
          <p:cNvCxnSpPr/>
          <p:nvPr>
            <p:custDataLst>
              <p:tags r:id="rId17"/>
            </p:custDataLst>
          </p:nvPr>
        </p:nvCxnSpPr>
        <p:spPr>
          <a:xfrm rot="10800000">
            <a:off x="711835" y="5617210"/>
            <a:ext cx="2480945" cy="82550"/>
          </a:xfrm>
          <a:prstGeom prst="bentConnector4">
            <a:avLst>
              <a:gd name="adj1" fmla="val 665"/>
              <a:gd name="adj2" fmla="val 388462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>
            <p:custDataLst>
              <p:tags r:id="rId18"/>
            </p:custDataLst>
          </p:nvPr>
        </p:nvSpPr>
        <p:spPr>
          <a:xfrm>
            <a:off x="1596390" y="5092700"/>
            <a:ext cx="724535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反确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117475" y="253048"/>
            <a:ext cx="3575685" cy="368300"/>
          </a:xfr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里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程管理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32705" y="863600"/>
            <a:ext cx="6739890" cy="33229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65075" t="36646" r="508" b="424"/>
          <a:stretch>
            <a:fillRect/>
          </a:stretch>
        </p:blipFill>
        <p:spPr>
          <a:xfrm>
            <a:off x="509270" y="863600"/>
            <a:ext cx="4035425" cy="2822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1522095"/>
            <a:ext cx="347980" cy="1383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百度地图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7972"/>
          <a:stretch>
            <a:fillRect/>
          </a:stretch>
        </p:blipFill>
        <p:spPr>
          <a:xfrm>
            <a:off x="465455" y="3808095"/>
            <a:ext cx="4079240" cy="27495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0" y="4612640"/>
            <a:ext cx="347980" cy="1383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高</a:t>
            </a:r>
            <a:r>
              <a:rPr lang="zh-CN" altLang="en-US"/>
              <a:t>德地图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845" y="802640"/>
            <a:ext cx="4652645" cy="6003290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4951730" y="802640"/>
            <a:ext cx="7030085" cy="6003290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4683125" y="3559175"/>
            <a:ext cx="311150" cy="3683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63389"/>
          <a:stretch>
            <a:fillRect/>
          </a:stretch>
        </p:blipFill>
        <p:spPr>
          <a:xfrm>
            <a:off x="4987925" y="4186555"/>
            <a:ext cx="2291080" cy="25812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415530" y="4272915"/>
            <a:ext cx="445643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/>
              <a:t>      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系统支持按标准里程和实际里程计费，实际里程数据来源于百度地图或者高德地图的测距数据，将实测数据作业车辆行驶里程录入到系统当中。若报价以实际里程作为计费基础，系统将按实际里程进行计费。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031855" y="6506210"/>
            <a:ext cx="1075055" cy="3086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Line 2"/>
          <p:cNvSpPr>
            <a:spLocks noChangeShapeType="1"/>
          </p:cNvSpPr>
          <p:nvPr/>
        </p:nvSpPr>
        <p:spPr bwMode="gray">
          <a:xfrm flipH="1">
            <a:off x="999490" y="2617470"/>
            <a:ext cx="21590" cy="2177415"/>
          </a:xfrm>
          <a:prstGeom prst="line">
            <a:avLst/>
          </a:prstGeom>
          <a:noFill/>
          <a:ln w="28575">
            <a:solidFill>
              <a:schemeClr val="accent1">
                <a:lumMod val="7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46800" rIns="0" bIns="46800" anchor="ctr"/>
          <a:lstStyle/>
          <a:p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113490" y="3796820"/>
            <a:ext cx="6604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1113815" y="4337779"/>
            <a:ext cx="6604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gray">
          <a:xfrm>
            <a:off x="1884245" y="3796820"/>
            <a:ext cx="9310732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180000" tIns="46800" rIns="72000" bIns="46800" anchor="ctr"/>
          <a:lstStyle/>
          <a:p>
            <a:pPr eaLnBrk="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使用情况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与价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值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gray">
          <a:xfrm>
            <a:off x="1884245" y="4337779"/>
            <a:ext cx="9310732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180000" tIns="46800" rIns="72000" bIns="46800" anchor="ctr"/>
          <a:lstStyle/>
          <a:p>
            <a:pPr eaLnBrk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项目二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期规划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         	    		                         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095495" y="3179164"/>
            <a:ext cx="6604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Rectangle 5"/>
          <p:cNvSpPr>
            <a:spLocks noChangeArrowheads="1"/>
          </p:cNvSpPr>
          <p:nvPr/>
        </p:nvSpPr>
        <p:spPr bwMode="gray">
          <a:xfrm>
            <a:off x="1865925" y="3179164"/>
            <a:ext cx="9310732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180000" tIns="46800" rIns="72000" bIns="46800" anchor="ctr"/>
          <a:lstStyle/>
          <a:p>
            <a:pPr eaLnBrk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项目核心成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果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3951" y="256127"/>
            <a:ext cx="60977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95495" y="2617824"/>
            <a:ext cx="6604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lIns="0" tIns="0" rIns="0" bIns="0" anchor="ctr"/>
          <a:lstStyle/>
          <a:p>
            <a:pPr algn="ctr"/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865925" y="2617824"/>
            <a:ext cx="9310732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180000" tIns="46800" rIns="72000" bIns="46800" anchor="ctr"/>
          <a:lstStyle/>
          <a:p>
            <a:pPr eaLnBrk="0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项目建设概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况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117475" y="253048"/>
            <a:ext cx="3575685" cy="368300"/>
          </a:xfr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回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单管理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>
            <p:custDataLst>
              <p:tags r:id="rId1"/>
            </p:custDataLst>
          </p:nvPr>
        </p:nvSpPr>
        <p:spPr bwMode="auto">
          <a:xfrm>
            <a:off x="3951742" y="1511062"/>
            <a:ext cx="2971870" cy="3339379"/>
          </a:xfrm>
          <a:prstGeom prst="rect">
            <a:avLst/>
          </a:prstGeom>
          <a:noFill/>
          <a:ln w="9525" cap="flat" cmpd="sng" algn="ctr">
            <a:solidFill>
              <a:srgbClr val="5F74A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710" tIns="48356" rIns="96710" bIns="48356" numCol="1" rtlCol="0" anchor="t" anchorCtr="0" compatLnSpc="1"/>
          <a:p>
            <a:pPr defTabSz="967105"/>
            <a:endParaRPr lang="zh-CN" altLang="en-US" sz="2010" ker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宋体" panose="02010600030101010101" pitchFamily="2" charset="-122"/>
              <a:sym typeface="Arial" panose="020B0604020202020204"/>
            </a:endParaRPr>
          </a:p>
        </p:txBody>
      </p:sp>
      <p:sp>
        <p:nvSpPr>
          <p:cNvPr id="36" name="矩形 35"/>
          <p:cNvSpPr/>
          <p:nvPr>
            <p:custDataLst>
              <p:tags r:id="rId2"/>
            </p:custDataLst>
          </p:nvPr>
        </p:nvSpPr>
        <p:spPr bwMode="auto">
          <a:xfrm>
            <a:off x="1580743" y="1522800"/>
            <a:ext cx="2168664" cy="3325164"/>
          </a:xfrm>
          <a:prstGeom prst="rect">
            <a:avLst/>
          </a:prstGeom>
          <a:noFill/>
          <a:ln w="9525" cap="flat" cmpd="sng" algn="ctr">
            <a:solidFill>
              <a:srgbClr val="5F74A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710" tIns="48356" rIns="96710" bIns="48356" numCol="1" rtlCol="0" anchor="t" anchorCtr="0" compatLnSpc="1"/>
          <a:p>
            <a:pPr defTabSz="967105"/>
            <a:endParaRPr lang="zh-CN" altLang="en-US" sz="2010" ker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宋体" panose="02010600030101010101" pitchFamily="2" charset="-122"/>
              <a:sym typeface="Arial" panose="020B0604020202020204"/>
            </a:endParaRPr>
          </a:p>
        </p:txBody>
      </p:sp>
      <p:sp>
        <p:nvSpPr>
          <p:cNvPr id="37" name="矩形 36"/>
          <p:cNvSpPr/>
          <p:nvPr>
            <p:custDataLst>
              <p:tags r:id="rId3"/>
            </p:custDataLst>
          </p:nvPr>
        </p:nvSpPr>
        <p:spPr bwMode="auto">
          <a:xfrm>
            <a:off x="7477948" y="1129227"/>
            <a:ext cx="3737526" cy="3780632"/>
          </a:xfrm>
          <a:prstGeom prst="rect">
            <a:avLst/>
          </a:prstGeom>
          <a:noFill/>
          <a:ln w="9525" cap="flat" cmpd="sng" algn="ctr">
            <a:solidFill>
              <a:srgbClr val="DCDCD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710" tIns="48356" rIns="96710" bIns="48356" numCol="1" rtlCol="0" anchor="t" anchorCtr="0" compatLnSpc="1"/>
          <a:p>
            <a:pPr defTabSz="967105"/>
            <a:endParaRPr lang="zh-CN" altLang="en-US" sz="2010" ker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宋体" panose="02010600030101010101" pitchFamily="2" charset="-122"/>
              <a:sym typeface="Arial" panose="020B0604020202020204"/>
            </a:endParaRPr>
          </a:p>
        </p:txBody>
      </p:sp>
      <p:sp>
        <p:nvSpPr>
          <p:cNvPr id="38" name="矩形 37"/>
          <p:cNvSpPr/>
          <p:nvPr>
            <p:custDataLst>
              <p:tags r:id="rId4"/>
            </p:custDataLst>
          </p:nvPr>
        </p:nvSpPr>
        <p:spPr bwMode="auto">
          <a:xfrm>
            <a:off x="983241" y="1135371"/>
            <a:ext cx="6204822" cy="3780632"/>
          </a:xfrm>
          <a:prstGeom prst="rect">
            <a:avLst/>
          </a:prstGeom>
          <a:noFill/>
          <a:ln w="9525" cap="flat" cmpd="sng" algn="ctr">
            <a:solidFill>
              <a:srgbClr val="DCDCD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710" tIns="48356" rIns="96710" bIns="48356" numCol="1" rtlCol="0" anchor="t" anchorCtr="0" compatLnSpc="1"/>
          <a:p>
            <a:pPr defTabSz="967105"/>
            <a:endParaRPr lang="zh-CN" altLang="en-US" sz="2010" ker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宋体" panose="02010600030101010101" pitchFamily="2" charset="-122"/>
              <a:sym typeface="Arial" panose="020B0604020202020204"/>
            </a:endParaRPr>
          </a:p>
        </p:txBody>
      </p:sp>
      <p:sp>
        <p:nvSpPr>
          <p:cNvPr id="44" name="文本框 43"/>
          <p:cNvSpPr txBox="1"/>
          <p:nvPr>
            <p:custDataLst>
              <p:tags r:id="rId5"/>
            </p:custDataLst>
          </p:nvPr>
        </p:nvSpPr>
        <p:spPr>
          <a:xfrm>
            <a:off x="1957838" y="1344113"/>
            <a:ext cx="1410528" cy="31877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algn="ctr" hangingPunct="0"/>
            <a:r>
              <a:rPr lang="zh-CN" altLang="en-US" sz="148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小程序签</a:t>
            </a:r>
            <a:r>
              <a:rPr lang="zh-CN" altLang="en-US" sz="148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收</a:t>
            </a:r>
            <a:endParaRPr lang="zh-CN" altLang="en-US" sz="148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45" name="文本框 44"/>
          <p:cNvSpPr txBox="1"/>
          <p:nvPr>
            <p:custDataLst>
              <p:tags r:id="rId6"/>
            </p:custDataLst>
          </p:nvPr>
        </p:nvSpPr>
        <p:spPr>
          <a:xfrm>
            <a:off x="4710361" y="1344113"/>
            <a:ext cx="1410528" cy="31877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algn="ctr" hangingPunct="0"/>
            <a:r>
              <a:rPr lang="zh-CN" altLang="en-US" sz="148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承运商端回</a:t>
            </a:r>
            <a:r>
              <a:rPr lang="zh-CN" altLang="en-US" sz="148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单</a:t>
            </a:r>
            <a:endParaRPr lang="zh-CN" altLang="en-US" sz="148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47" name="TextBox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83240" y="4970453"/>
            <a:ext cx="10232233" cy="1391285"/>
          </a:xfrm>
          <a:prstGeom prst="rect">
            <a:avLst/>
          </a:prstGeom>
          <a:ln>
            <a:solidFill>
              <a:srgbClr val="FFFFFF">
                <a:lumMod val="85000"/>
              </a:srgbClr>
            </a:solidFill>
          </a:ln>
        </p:spPr>
        <p:txBody>
          <a:bodyPr wrap="square">
            <a:spAutoFit/>
          </a:bodyPr>
          <a:p>
            <a:pPr marL="302260" indent="-302260" eaLnBrk="0" hangingPunct="0">
              <a:lnSpc>
                <a:spcPct val="150000"/>
              </a:lnSpc>
              <a:spcBef>
                <a:spcPct val="20000"/>
              </a:spcBef>
              <a:spcAft>
                <a:spcPct val="30000"/>
              </a:spcAft>
              <a:buSzPct val="110000"/>
              <a:buFontTx/>
              <a:buChar char="•"/>
              <a:defRPr/>
            </a:pPr>
            <a:r>
              <a:rPr lang="zh-CN" altLang="en-US" sz="148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微软雅黑" panose="020B0503020204020204" pitchFamily="34" charset="-122"/>
              </a:rPr>
              <a:t>支持通过小程序回单上传签收，并录入异</a:t>
            </a:r>
            <a:r>
              <a:rPr lang="zh-CN" altLang="en-US" sz="148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微软雅黑" panose="020B0503020204020204" pitchFamily="34" charset="-122"/>
              </a:rPr>
              <a:t>常。</a:t>
            </a:r>
            <a:endParaRPr lang="zh-CN" altLang="en-US" sz="1480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微软雅黑" panose="020B0503020204020204" pitchFamily="34" charset="-122"/>
            </a:endParaRPr>
          </a:p>
          <a:p>
            <a:pPr marL="302260" indent="-302260" eaLnBrk="0" hangingPunct="0">
              <a:lnSpc>
                <a:spcPct val="150000"/>
              </a:lnSpc>
              <a:spcBef>
                <a:spcPct val="20000"/>
              </a:spcBef>
              <a:spcAft>
                <a:spcPct val="30000"/>
              </a:spcAft>
              <a:buSzPct val="110000"/>
              <a:buFontTx/>
              <a:buChar char="•"/>
              <a:defRPr/>
            </a:pPr>
            <a:r>
              <a:rPr lang="zh-CN" altLang="en-US" sz="148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微软雅黑" panose="020B0503020204020204" pitchFamily="34" charset="-122"/>
              </a:rPr>
              <a:t>承运商支持</a:t>
            </a:r>
            <a:r>
              <a:rPr lang="en-US" altLang="zh-CN" sz="148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微软雅黑" panose="020B0503020204020204" pitchFamily="34" charset="-122"/>
              </a:rPr>
              <a:t>web</a:t>
            </a:r>
            <a:r>
              <a:rPr lang="zh-CN" altLang="en-US" sz="148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微软雅黑" panose="020B0503020204020204" pitchFamily="34" charset="-122"/>
              </a:rPr>
              <a:t>终端签收及回单上传确认。</a:t>
            </a:r>
            <a:endParaRPr lang="en-US" altLang="zh-CN" sz="1480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微软雅黑" panose="020B0503020204020204" pitchFamily="34" charset="-122"/>
            </a:endParaRPr>
          </a:p>
          <a:p>
            <a:pPr marL="302260" indent="-302260" eaLnBrk="0" hangingPunct="0">
              <a:lnSpc>
                <a:spcPct val="150000"/>
              </a:lnSpc>
              <a:spcBef>
                <a:spcPct val="20000"/>
              </a:spcBef>
              <a:spcAft>
                <a:spcPct val="30000"/>
              </a:spcAft>
              <a:buSzPct val="110000"/>
              <a:buFontTx/>
              <a:buChar char="•"/>
              <a:defRPr/>
            </a:pPr>
            <a:r>
              <a:rPr lang="zh-CN" altLang="en-US" sz="148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微软雅黑" panose="020B0503020204020204" pitchFamily="34" charset="-122"/>
              </a:rPr>
              <a:t>平台端可以快速进行回单确认或者上传回单确</a:t>
            </a:r>
            <a:r>
              <a:rPr lang="zh-CN" altLang="en-US" sz="148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微软雅黑" panose="020B0503020204020204" pitchFamily="34" charset="-122"/>
              </a:rPr>
              <a:t>认。</a:t>
            </a:r>
            <a:endParaRPr lang="zh-CN" altLang="en-US" sz="1480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  <a:sym typeface="微软雅黑" panose="020B0503020204020204" pitchFamily="34" charset="-122"/>
            </a:endParaRPr>
          </a:p>
        </p:txBody>
      </p:sp>
      <p:sp>
        <p:nvSpPr>
          <p:cNvPr id="49" name="矩形 2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004687" y="1878374"/>
            <a:ext cx="1467374" cy="32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r>
              <a:rPr lang="en-US" altLang="zh-CN" sz="148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微软雅黑" panose="020B0503020204020204" pitchFamily="34" charset="-122"/>
              </a:rPr>
              <a:t>Web</a:t>
            </a:r>
            <a:r>
              <a:rPr lang="zh-CN" altLang="en-US" sz="148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微软雅黑" panose="020B0503020204020204" pitchFamily="34" charset="-122"/>
              </a:rPr>
              <a:t>终端签收</a:t>
            </a:r>
            <a:endParaRPr lang="zh-CN" altLang="en-US" sz="148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微软雅黑" panose="020B0503020204020204" pitchFamily="34" charset="-122"/>
            </a:endParaRPr>
          </a:p>
        </p:txBody>
      </p:sp>
      <p:sp>
        <p:nvSpPr>
          <p:cNvPr id="50" name="矩形 2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310564" y="1831881"/>
            <a:ext cx="1556010" cy="31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r>
              <a:rPr lang="zh-CN" altLang="en-US" sz="148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微软雅黑" panose="020B0503020204020204" pitchFamily="34" charset="-122"/>
              </a:rPr>
              <a:t>小程</a:t>
            </a:r>
            <a:r>
              <a:rPr lang="zh-CN" altLang="en-US" sz="148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微软雅黑" panose="020B0503020204020204" pitchFamily="34" charset="-122"/>
              </a:rPr>
              <a:t>序签收</a:t>
            </a:r>
            <a:endParaRPr lang="zh-CN" altLang="en-US" sz="148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微软雅黑" panose="020B0503020204020204" pitchFamily="34" charset="-122"/>
            </a:endParaRPr>
          </a:p>
        </p:txBody>
      </p:sp>
      <p:sp>
        <p:nvSpPr>
          <p:cNvPr id="51" name="矩形 2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269665" y="2271416"/>
            <a:ext cx="1556010" cy="31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r>
              <a:rPr lang="zh-CN" altLang="en-US" sz="148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微软雅黑" panose="020B0503020204020204" pitchFamily="34" charset="-122"/>
              </a:rPr>
              <a:t>小程</a:t>
            </a:r>
            <a:r>
              <a:rPr lang="zh-CN" altLang="en-US" sz="148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微软雅黑" panose="020B0503020204020204" pitchFamily="34" charset="-122"/>
              </a:rPr>
              <a:t>序拍照</a:t>
            </a:r>
            <a:endParaRPr lang="zh-CN" altLang="en-US" sz="148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微软雅黑" panose="020B0503020204020204" pitchFamily="34" charset="-122"/>
            </a:endParaRPr>
          </a:p>
        </p:txBody>
      </p:sp>
      <p:grpSp>
        <p:nvGrpSpPr>
          <p:cNvPr id="54" name="组合 35"/>
          <p:cNvGrpSpPr/>
          <p:nvPr/>
        </p:nvGrpSpPr>
        <p:grpSpPr>
          <a:xfrm>
            <a:off x="1723881" y="2203581"/>
            <a:ext cx="552585" cy="552585"/>
            <a:chOff x="4806950" y="2287587"/>
            <a:chExt cx="1905000" cy="1905000"/>
          </a:xfrm>
        </p:grpSpPr>
        <p:pic>
          <p:nvPicPr>
            <p:cNvPr id="55" name="图片 54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950" y="2287587"/>
              <a:ext cx="1905000" cy="1905000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9636" y="2905908"/>
              <a:ext cx="764014" cy="589972"/>
            </a:xfrm>
            <a:prstGeom prst="rect">
              <a:avLst/>
            </a:prstGeom>
          </p:spPr>
        </p:pic>
      </p:grpSp>
      <p:pic>
        <p:nvPicPr>
          <p:cNvPr id="58" name="图片 5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062" y="1819970"/>
            <a:ext cx="408625" cy="408625"/>
          </a:xfrm>
          <a:prstGeom prst="rect">
            <a:avLst/>
          </a:prstGeom>
        </p:spPr>
      </p:pic>
      <p:sp>
        <p:nvSpPr>
          <p:cNvPr id="63" name="矩形 23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42202" y="1903078"/>
            <a:ext cx="1044693" cy="320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zh-CN" altLang="en-US" sz="148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微软雅黑" panose="020B0503020204020204" pitchFamily="34" charset="-122"/>
              </a:rPr>
              <a:t>签收确认</a:t>
            </a:r>
            <a:endParaRPr lang="zh-CN" altLang="en-US" sz="148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微软雅黑" panose="020B0503020204020204" pitchFamily="34" charset="-122"/>
            </a:endParaRPr>
          </a:p>
        </p:txBody>
      </p:sp>
      <p:grpSp>
        <p:nvGrpSpPr>
          <p:cNvPr id="64" name="组合 44"/>
          <p:cNvGrpSpPr/>
          <p:nvPr/>
        </p:nvGrpSpPr>
        <p:grpSpPr>
          <a:xfrm>
            <a:off x="427759" y="1066627"/>
            <a:ext cx="879078" cy="879078"/>
            <a:chOff x="360240" y="909501"/>
            <a:chExt cx="831168" cy="831168"/>
          </a:xfrm>
        </p:grpSpPr>
        <p:sp>
          <p:nvSpPr>
            <p:cNvPr id="65" name="椭圆 64"/>
            <p:cNvSpPr/>
            <p:nvPr>
              <p:custDataLst>
                <p:tags r:id="rId18"/>
              </p:custDataLst>
            </p:nvPr>
          </p:nvSpPr>
          <p:spPr bwMode="auto">
            <a:xfrm>
              <a:off x="404022" y="953283"/>
              <a:ext cx="743605" cy="743605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6710" tIns="48356" rIns="96710" bIns="48356" numCol="1" rtlCol="0" anchor="t" anchorCtr="0" compatLnSpc="1"/>
            <a:p>
              <a:pPr defTabSz="967105">
                <a:defRPr/>
              </a:pPr>
              <a:endParaRPr lang="zh-CN" altLang="en-US" sz="2010" ker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  <a:sym typeface="Arial" panose="020B0604020202020204"/>
              </a:endParaRPr>
            </a:p>
          </p:txBody>
        </p:sp>
        <p:pic>
          <p:nvPicPr>
            <p:cNvPr id="66" name="图片 65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40" y="909501"/>
              <a:ext cx="831168" cy="831168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8" name="矩形 23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023768" y="2395542"/>
            <a:ext cx="1556010" cy="31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r>
              <a:rPr lang="zh-CN" altLang="en-US" sz="148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微软雅黑" panose="020B0503020204020204" pitchFamily="34" charset="-122"/>
              </a:rPr>
              <a:t>回单图片上传</a:t>
            </a:r>
            <a:endParaRPr lang="zh-CN" altLang="en-US" sz="148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微软雅黑" panose="020B0503020204020204" pitchFamily="34" charset="-122"/>
            </a:endParaRPr>
          </a:p>
        </p:txBody>
      </p:sp>
      <p:pic>
        <p:nvPicPr>
          <p:cNvPr id="69" name="图片 68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250" y="2395543"/>
            <a:ext cx="377915" cy="377915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79" y="1698883"/>
            <a:ext cx="552585" cy="552585"/>
          </a:xfrm>
          <a:prstGeom prst="rect">
            <a:avLst/>
          </a:prstGeom>
        </p:spPr>
      </p:pic>
      <p:grpSp>
        <p:nvGrpSpPr>
          <p:cNvPr id="73" name="组合 44"/>
          <p:cNvGrpSpPr/>
          <p:nvPr/>
        </p:nvGrpSpPr>
        <p:grpSpPr>
          <a:xfrm>
            <a:off x="1896072" y="1857866"/>
            <a:ext cx="203022" cy="234618"/>
            <a:chOff x="360240" y="909501"/>
            <a:chExt cx="831168" cy="831168"/>
          </a:xfrm>
        </p:grpSpPr>
        <p:sp>
          <p:nvSpPr>
            <p:cNvPr id="74" name="椭圆 73"/>
            <p:cNvSpPr/>
            <p:nvPr>
              <p:custDataLst>
                <p:tags r:id="rId25"/>
              </p:custDataLst>
            </p:nvPr>
          </p:nvSpPr>
          <p:spPr bwMode="auto">
            <a:xfrm>
              <a:off x="404022" y="953283"/>
              <a:ext cx="743605" cy="743605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6710" tIns="48356" rIns="96710" bIns="48356" numCol="1" rtlCol="0" anchor="t" anchorCtr="0" compatLnSpc="1"/>
            <a:p>
              <a:pPr defTabSz="967105">
                <a:defRPr/>
              </a:pPr>
              <a:endParaRPr lang="zh-CN" altLang="en-US" sz="2010" ker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  <a:sym typeface="Arial" panose="020B0604020202020204"/>
              </a:endParaRPr>
            </a:p>
          </p:txBody>
        </p:sp>
        <p:pic>
          <p:nvPicPr>
            <p:cNvPr id="75" name="图片 74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27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40" y="909501"/>
              <a:ext cx="831168" cy="831168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2" name="图片 1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7539355" y="2660015"/>
            <a:ext cx="3649345" cy="218821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0"/>
            </p:custDataLst>
          </p:nvPr>
        </p:nvSpPr>
        <p:spPr>
          <a:xfrm>
            <a:off x="8605520" y="1361440"/>
            <a:ext cx="1630680" cy="31877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algn="ctr" hangingPunct="0"/>
            <a:r>
              <a:rPr lang="zh-CN" altLang="en-US" sz="148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平台端回</a:t>
            </a:r>
            <a:r>
              <a:rPr lang="zh-CN" altLang="en-US" sz="148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单确</a:t>
            </a:r>
            <a:r>
              <a:rPr lang="zh-CN" altLang="en-US" sz="148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认</a:t>
            </a:r>
            <a:endParaRPr lang="zh-CN" altLang="en-US" sz="148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矩形 6"/>
          <p:cNvSpPr/>
          <p:nvPr>
            <p:custDataLst>
              <p:tags r:id="rId31"/>
            </p:custDataLst>
          </p:nvPr>
        </p:nvSpPr>
        <p:spPr bwMode="auto">
          <a:xfrm>
            <a:off x="7524750" y="1522730"/>
            <a:ext cx="3629660" cy="3339465"/>
          </a:xfrm>
          <a:prstGeom prst="rect">
            <a:avLst/>
          </a:prstGeom>
          <a:noFill/>
          <a:ln w="9525" cap="flat" cmpd="sng" algn="ctr">
            <a:solidFill>
              <a:srgbClr val="5F74A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710" tIns="48356" rIns="96710" bIns="48356" numCol="1" rtlCol="0" anchor="t" anchorCtr="0" compatLnSpc="1"/>
          <a:p>
            <a:pPr defTabSz="967105"/>
            <a:endParaRPr lang="zh-CN" altLang="en-US" sz="2010" kern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宋体" panose="02010600030101010101" pitchFamily="2" charset="-122"/>
              <a:sym typeface="Arial" panose="020B0604020202020204"/>
            </a:endParaRPr>
          </a:p>
        </p:txBody>
      </p:sp>
      <p:sp>
        <p:nvSpPr>
          <p:cNvPr id="34" name="矩形 23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8863582" y="1701844"/>
            <a:ext cx="1467374" cy="32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r>
              <a:rPr lang="en-US" altLang="zh-CN" sz="148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微软雅黑" panose="020B0503020204020204" pitchFamily="34" charset="-122"/>
              </a:rPr>
              <a:t>Web</a:t>
            </a:r>
            <a:r>
              <a:rPr lang="zh-CN" altLang="en-US" sz="148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微软雅黑" panose="020B0503020204020204" pitchFamily="34" charset="-122"/>
              </a:rPr>
              <a:t>终端签收</a:t>
            </a:r>
            <a:endParaRPr lang="zh-CN" altLang="en-US" sz="148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微软雅黑" panose="020B0503020204020204" pitchFamily="3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957" y="1643440"/>
            <a:ext cx="408625" cy="408625"/>
          </a:xfrm>
          <a:prstGeom prst="rect">
            <a:avLst/>
          </a:prstGeom>
        </p:spPr>
      </p:pic>
      <p:sp>
        <p:nvSpPr>
          <p:cNvPr id="40" name="矩形 23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8882663" y="2219012"/>
            <a:ext cx="1556010" cy="31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r>
              <a:rPr lang="zh-CN" altLang="en-US" sz="148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微软雅黑" panose="020B0503020204020204" pitchFamily="34" charset="-122"/>
              </a:rPr>
              <a:t>回单图片上传</a:t>
            </a:r>
            <a:endParaRPr lang="zh-CN" altLang="en-US" sz="148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微软雅黑" panose="020B0503020204020204" pitchFamily="34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45" y="2219013"/>
            <a:ext cx="377915" cy="37791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/>
          <a:srcRect r="51561"/>
          <a:stretch>
            <a:fillRect/>
          </a:stretch>
        </p:blipFill>
        <p:spPr>
          <a:xfrm>
            <a:off x="3943350" y="2844165"/>
            <a:ext cx="2988310" cy="154622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39"/>
          <a:stretch>
            <a:fillRect/>
          </a:stretch>
        </p:blipFill>
        <p:spPr>
          <a:xfrm>
            <a:off x="1896110" y="2741295"/>
            <a:ext cx="1652905" cy="20777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141703" y="1187864"/>
            <a:ext cx="6249900" cy="5073787"/>
            <a:chOff x="2157173" y="172803"/>
            <a:chExt cx="6931660" cy="6192392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51064" y="4167657"/>
              <a:ext cx="1015450" cy="2197538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5336" y="172803"/>
              <a:ext cx="906744" cy="196228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5990" y="172803"/>
              <a:ext cx="935739" cy="2025035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2860" y="4084103"/>
              <a:ext cx="1054060" cy="2281092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14896" y="1583055"/>
              <a:ext cx="1073937" cy="2324110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57173" y="1613989"/>
              <a:ext cx="897923" cy="1943199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5013" y="1613988"/>
              <a:ext cx="915028" cy="1980213"/>
            </a:xfrm>
            <a:prstGeom prst="rect">
              <a:avLst/>
            </a:prstGeom>
          </p:spPr>
        </p:pic>
        <p:sp>
          <p:nvSpPr>
            <p:cNvPr id="9" name="椭圆 8"/>
            <p:cNvSpPr/>
            <p:nvPr/>
          </p:nvSpPr>
          <p:spPr>
            <a:xfrm>
              <a:off x="4496535" y="1882538"/>
              <a:ext cx="3234473" cy="2882555"/>
            </a:xfrm>
            <a:prstGeom prst="ellipse">
              <a:avLst/>
            </a:prstGeom>
            <a:noFill/>
            <a:ln>
              <a:solidFill>
                <a:srgbClr val="046FB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幼圆" panose="02010509060101010101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587598" y="4575247"/>
              <a:ext cx="819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幼圆" panose="02010509060101010101" charset="-122"/>
                  <a:cs typeface="+mn-cs"/>
                </a:rPr>
                <a:t>信息反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幼圆" panose="02010509060101010101" charset="-122"/>
                <a:cs typeface="+mn-cs"/>
              </a:endParaRPr>
            </a:p>
          </p:txBody>
        </p:sp>
        <p:sp>
          <p:nvSpPr>
            <p:cNvPr id="20" name="圆角矩形 25"/>
            <p:cNvSpPr/>
            <p:nvPr/>
          </p:nvSpPr>
          <p:spPr>
            <a:xfrm>
              <a:off x="5552745" y="1613989"/>
              <a:ext cx="1136257" cy="61566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接收任务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圆角矩形 26"/>
            <p:cNvSpPr/>
            <p:nvPr/>
          </p:nvSpPr>
          <p:spPr>
            <a:xfrm>
              <a:off x="7334646" y="2625214"/>
              <a:ext cx="1072407" cy="61566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异常报备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2" name="圆角矩形 27"/>
            <p:cNvSpPr/>
            <p:nvPr/>
          </p:nvSpPr>
          <p:spPr>
            <a:xfrm>
              <a:off x="7062064" y="4004742"/>
              <a:ext cx="1073935" cy="61566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交接反馈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3" name="圆角矩形 28"/>
            <p:cNvSpPr/>
            <p:nvPr/>
          </p:nvSpPr>
          <p:spPr>
            <a:xfrm>
              <a:off x="4569673" y="3961878"/>
              <a:ext cx="1136257" cy="61566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轨迹跟踪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4" name="圆角矩形 29"/>
            <p:cNvSpPr/>
            <p:nvPr/>
          </p:nvSpPr>
          <p:spPr>
            <a:xfrm>
              <a:off x="4113543" y="2625214"/>
              <a:ext cx="1155508" cy="61566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签收回单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5930" y="2375377"/>
              <a:ext cx="935739" cy="2025035"/>
            </a:xfrm>
            <a:prstGeom prst="rect">
              <a:avLst/>
            </a:prstGeom>
          </p:spPr>
        </p:pic>
        <p:sp>
          <p:nvSpPr>
            <p:cNvPr id="4" name="圆角矩形 28"/>
            <p:cNvSpPr/>
            <p:nvPr/>
          </p:nvSpPr>
          <p:spPr>
            <a:xfrm>
              <a:off x="5633566" y="4602977"/>
              <a:ext cx="1136257" cy="61566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一键打卡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cxnSp>
        <p:nvCxnSpPr>
          <p:cNvPr id="44" name="直线连接符 43"/>
          <p:cNvCxnSpPr/>
          <p:nvPr/>
        </p:nvCxnSpPr>
        <p:spPr>
          <a:xfrm>
            <a:off x="6510026" y="955440"/>
            <a:ext cx="0" cy="53741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672010" y="688323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司机小程序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009215" y="783917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客户查询小程序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17731" y="821010"/>
            <a:ext cx="2239708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下游执行司机，通过小程序端对任务进行</a:t>
            </a:r>
            <a:r>
              <a:rPr kumimoji="1"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移动化任务执行</a:t>
            </a:r>
            <a:endParaRPr kumimoji="1"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消息推送，短信提醒</a:t>
            </a:r>
            <a:endParaRPr kumimoji="1"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072856" y="1232859"/>
            <a:ext cx="2877209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上游客户、业务员，收货人，可通过小程序或短信，对</a:t>
            </a:r>
            <a:r>
              <a:rPr kumimoji="1"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任务执行情况、执行轨迹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进行查看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80501" t="52690" r="876" b="32656"/>
          <a:stretch>
            <a:fillRect/>
          </a:stretch>
        </p:blipFill>
        <p:spPr>
          <a:xfrm>
            <a:off x="3367164" y="5371426"/>
            <a:ext cx="842525" cy="1303829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117475" y="253365"/>
            <a:ext cx="3881120" cy="368300"/>
          </a:xfr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司机移动任行执行与客户端查询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645627" y="1389367"/>
            <a:ext cx="2136775" cy="4624705"/>
            <a:chOff x="10438" y="2295"/>
            <a:chExt cx="3365" cy="728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38" y="2295"/>
              <a:ext cx="3365" cy="7283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1031" y="5192"/>
              <a:ext cx="242" cy="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1031" y="6487"/>
              <a:ext cx="242" cy="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8271510" y="2764155"/>
            <a:ext cx="232410" cy="128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7553" y="2293298"/>
            <a:ext cx="3516440" cy="433556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76225" y="1701800"/>
            <a:ext cx="276860" cy="124333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20"/>
          <p:cNvSpPr>
            <a:spLocks noGrp="1"/>
          </p:cNvSpPr>
          <p:nvPr/>
        </p:nvSpPr>
        <p:spPr>
          <a:xfrm>
            <a:off x="0" y="253048"/>
            <a:ext cx="2814955" cy="3683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承运商价格管理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99075" y="3964305"/>
            <a:ext cx="137795" cy="210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5769"/>
          <a:stretch>
            <a:fillRect/>
          </a:stretch>
        </p:blipFill>
        <p:spPr>
          <a:xfrm>
            <a:off x="3423285" y="885825"/>
            <a:ext cx="8694420" cy="566991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7315" y="1323975"/>
            <a:ext cx="3270250" cy="523113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9765" y="885825"/>
            <a:ext cx="1961515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系统支持计费方式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9235" y="1846580"/>
            <a:ext cx="2616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汇总维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659765" y="1492885"/>
            <a:ext cx="445770" cy="18122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05535" y="1386205"/>
            <a:ext cx="175958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、按天汇总结算</a:t>
            </a:r>
            <a:endParaRPr lang="zh-CN" altLang="en-US" sz="16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1031875" y="2326640"/>
            <a:ext cx="175958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、按趟汇总结算</a:t>
            </a:r>
            <a:endParaRPr lang="zh-CN" altLang="en-US" sz="16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031875" y="3189605"/>
            <a:ext cx="175958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、按票汇总结算</a:t>
            </a:r>
            <a:endParaRPr lang="zh-CN" altLang="en-US" sz="16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>
            <p:custDataLst>
              <p:tags r:id="rId5"/>
            </p:custDataLst>
          </p:nvPr>
        </p:nvSpPr>
        <p:spPr>
          <a:xfrm>
            <a:off x="296545" y="4261485"/>
            <a:ext cx="276860" cy="124333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249555" y="4406265"/>
            <a:ext cx="2616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报价基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左大括号 23"/>
          <p:cNvSpPr/>
          <p:nvPr>
            <p:custDataLst>
              <p:tags r:id="rId7"/>
            </p:custDataLst>
          </p:nvPr>
        </p:nvSpPr>
        <p:spPr>
          <a:xfrm>
            <a:off x="680085" y="4052570"/>
            <a:ext cx="445770" cy="21170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1125855" y="3900170"/>
            <a:ext cx="2108200" cy="274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、按重量计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费</a:t>
            </a:r>
            <a:endParaRPr lang="zh-CN" altLang="en-US" sz="16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9"/>
            </p:custDataLst>
          </p:nvPr>
        </p:nvSpPr>
        <p:spPr>
          <a:xfrm>
            <a:off x="1118870" y="4255770"/>
            <a:ext cx="2115185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、按标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准里程计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费</a:t>
            </a:r>
            <a:endParaRPr lang="zh-CN" altLang="en-US" sz="16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10"/>
            </p:custDataLst>
          </p:nvPr>
        </p:nvSpPr>
        <p:spPr>
          <a:xfrm>
            <a:off x="1105535" y="4611370"/>
            <a:ext cx="2115185" cy="280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、按实际里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程计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费</a:t>
            </a:r>
            <a:endParaRPr lang="zh-CN" altLang="en-US" sz="16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11"/>
            </p:custDataLst>
          </p:nvPr>
        </p:nvSpPr>
        <p:spPr>
          <a:xfrm>
            <a:off x="1105535" y="4993005"/>
            <a:ext cx="2115185" cy="24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、按重量</a:t>
            </a:r>
            <a:r>
              <a:rPr lang="en-US" altLang="zh-CN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标准里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</a:t>
            </a:r>
            <a:endParaRPr lang="zh-CN" altLang="en-US" sz="16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2"/>
            </p:custDataLst>
          </p:nvPr>
        </p:nvSpPr>
        <p:spPr>
          <a:xfrm>
            <a:off x="1105535" y="5367655"/>
            <a:ext cx="2115185" cy="24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、按重量</a:t>
            </a:r>
            <a:r>
              <a:rPr lang="en-US" altLang="zh-CN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际里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</a:t>
            </a:r>
            <a:endParaRPr lang="zh-CN" altLang="en-US" sz="16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13"/>
            </p:custDataLst>
          </p:nvPr>
        </p:nvSpPr>
        <p:spPr>
          <a:xfrm>
            <a:off x="1105535" y="5742305"/>
            <a:ext cx="2115185" cy="24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、按票计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费</a:t>
            </a:r>
            <a:endParaRPr lang="zh-CN" altLang="en-US" sz="16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4"/>
            </p:custDataLst>
          </p:nvPr>
        </p:nvSpPr>
        <p:spPr>
          <a:xfrm>
            <a:off x="1105535" y="6089015"/>
            <a:ext cx="2115185" cy="24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、按一口价计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费</a:t>
            </a:r>
            <a:endParaRPr lang="zh-CN" altLang="en-US" sz="16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117475" y="253048"/>
            <a:ext cx="3575685" cy="368300"/>
          </a:xfr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临时费用管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理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72390" y="3395345"/>
            <a:ext cx="7165340" cy="3472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57150" y="695325"/>
            <a:ext cx="12249150" cy="2733675"/>
          </a:xfrm>
          <a:prstGeom prst="rect">
            <a:avLst/>
          </a:prstGeom>
        </p:spPr>
      </p:pic>
      <p:sp>
        <p:nvSpPr>
          <p:cNvPr id="44" name="文本框 43"/>
          <p:cNvSpPr txBox="1"/>
          <p:nvPr>
            <p:custDataLst>
              <p:tags r:id="rId5"/>
            </p:custDataLst>
          </p:nvPr>
        </p:nvSpPr>
        <p:spPr>
          <a:xfrm>
            <a:off x="7185025" y="3594735"/>
            <a:ext cx="4868545" cy="2696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临时费用管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理：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临时费用管理可以由平台端或者承运商发起，通过物流管理专员进行审批后，将临时费用添加到费用结算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单。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如果费用已确认并对账，临时费用无法发起申请，同时在通过时，也会对帐单进行检测，如果已对帐，在审批通过也会对系统进行检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171761" y="1254141"/>
            <a:ext cx="5020239" cy="5028621"/>
            <a:chOff x="7149014" y="898815"/>
            <a:chExt cx="5020239" cy="502862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10000" b="90000" l="10000" r="96557">
                          <a14:foregroundMark x1="16721" y1="54098" x2="16721" y2="54098"/>
                          <a14:foregroundMark x1="17049" y1="50820" x2="17049" y2="50820"/>
                          <a14:foregroundMark x1="18033" y1="62295" x2="18033" y2="62295"/>
                          <a14:foregroundMark x1="49344" y1="42787" x2="49344" y2="42787"/>
                          <a14:foregroundMark x1="55902" y1="42131" x2="55902" y2="42131"/>
                          <a14:foregroundMark x1="61639" y1="41311" x2="61639" y2="41311"/>
                          <a14:foregroundMark x1="66393" y1="41311" x2="66393" y2="41311"/>
                          <a14:foregroundMark x1="46230" y1="42131" x2="46230" y2="42131"/>
                          <a14:foregroundMark x1="78033" y1="36721" x2="78033" y2="36721"/>
                          <a14:foregroundMark x1="77377" y1="26885" x2="77377" y2="26885"/>
                          <a14:foregroundMark x1="78689" y1="21803" x2="78689" y2="21803"/>
                          <a14:foregroundMark x1="78361" y1="19180" x2="78361" y2="19180"/>
                          <a14:foregroundMark x1="74262" y1="18525" x2="74262" y2="18525"/>
                          <a14:foregroundMark x1="79508" y1="16393" x2="79508" y2="16393"/>
                          <a14:foregroundMark x1="79016" y1="13443" x2="79016" y2="13443"/>
                          <a14:foregroundMark x1="79672" y1="12787" x2="79672" y2="12787"/>
                          <a14:foregroundMark x1="81639" y1="42623" x2="81639" y2="42623"/>
                          <a14:foregroundMark x1="85574" y1="42787" x2="85574" y2="42787"/>
                          <a14:foregroundMark x1="89344" y1="43443" x2="89344" y2="43443"/>
                          <a14:foregroundMark x1="93115" y1="43607" x2="93115" y2="43607"/>
                          <a14:foregroundMark x1="96557" y1="43443" x2="96557" y2="43443"/>
                          <a14:foregroundMark x1="82295" y1="43443" x2="82295" y2="43443"/>
                          <a14:foregroundMark x1="46557" y1="68361" x2="46557" y2="68361"/>
                          <a14:foregroundMark x1="82951" y1="15410" x2="82951" y2="15410"/>
                          <a14:foregroundMark x1="83934" y1="20328" x2="83934" y2="20328"/>
                          <a14:foregroundMark x1="82295" y1="24262" x2="82295" y2="24262"/>
                          <a14:foregroundMark x1="70984" y1="23607" x2="70984" y2="23607"/>
                          <a14:foregroundMark x1="70328" y1="19672" x2="69508" y2="19672"/>
                          <a14:foregroundMark x1="72131" y1="15738" x2="71148" y2="15246"/>
                          <a14:foregroundMark x1="74918" y1="13934" x2="75082" y2="12623"/>
                          <a14:foregroundMark x1="42295" y1="74262" x2="36885" y2="73443"/>
                          <a14:foregroundMark x1="40164" y1="73607" x2="42295" y2="73770"/>
                          <a14:foregroundMark x1="42787" y1="74426" x2="38689" y2="73443"/>
                          <a14:backgroundMark x1="59672" y1="39672" x2="60000" y2="40656"/>
                          <a14:backgroundMark x1="51803" y1="42951" x2="51803" y2="4295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49014" y="1038087"/>
              <a:ext cx="1835127" cy="1835127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9424651" y="898815"/>
              <a:ext cx="880369" cy="230832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计费单据指定</a:t>
              </a:r>
              <a:endPara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424651" y="1538521"/>
              <a:ext cx="974947" cy="230832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是否含税</a:t>
              </a:r>
              <a:r>
                <a:rPr kumimoji="1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+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税率</a:t>
              </a:r>
              <a:endPara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424651" y="1858374"/>
              <a:ext cx="877163" cy="230832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是否自动选中</a:t>
              </a:r>
              <a:endPara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424651" y="2178227"/>
              <a:ext cx="954107" cy="230832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币种</a:t>
              </a:r>
              <a:r>
                <a:rPr kumimoji="1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+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结算汇率</a:t>
              </a:r>
              <a:endPara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424651" y="2498080"/>
              <a:ext cx="1497526" cy="230832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对比计价方式：取大</a:t>
              </a:r>
              <a:r>
                <a:rPr kumimoji="1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/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取小</a:t>
              </a:r>
              <a:endPara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424651" y="2817933"/>
              <a:ext cx="530915" cy="230832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收款方</a:t>
              </a:r>
              <a:endPara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424651" y="3137786"/>
              <a:ext cx="530915" cy="230832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付款方</a:t>
              </a:r>
              <a:endPara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424651" y="3457639"/>
              <a:ext cx="649537" cy="230832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分摊规则</a:t>
              </a:r>
              <a:endPara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424651" y="3777492"/>
              <a:ext cx="652743" cy="230832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约束条件</a:t>
              </a:r>
              <a:endPara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424651" y="4097345"/>
              <a:ext cx="646331" cy="230832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计费单位</a:t>
              </a:r>
              <a:endPara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424651" y="4417198"/>
              <a:ext cx="646331" cy="230832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保底计费</a:t>
              </a:r>
              <a:endPara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424651" y="4737051"/>
              <a:ext cx="646331" cy="230832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封底计费</a:t>
              </a:r>
              <a:endPara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424651" y="5056904"/>
              <a:ext cx="689612" cy="230832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分段</a:t>
              </a:r>
              <a:r>
                <a:rPr kumimoji="1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/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阶梯</a:t>
              </a:r>
              <a:endPara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424651" y="5376757"/>
              <a:ext cx="646331" cy="230832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kern="0" dirty="0">
                  <a:solidFill>
                    <a:srgbClr val="C00000"/>
                  </a:solidFill>
                  <a:latin typeface="Heiti SC Medium" panose="02000000000000000000" pitchFamily="2" charset="-128"/>
                  <a:ea typeface="Heiti SC Medium" panose="02000000000000000000" pitchFamily="2" charset="-128"/>
                </a:rPr>
                <a:t>异常扣款</a:t>
              </a:r>
              <a:endPara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424651" y="5696604"/>
              <a:ext cx="649537" cy="230832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合并</a:t>
              </a:r>
              <a:r>
                <a:rPr kumimoji="1" lang="zh-CN" altLang="en-US" sz="900" kern="0" dirty="0">
                  <a:solidFill>
                    <a:srgbClr val="000000"/>
                  </a:solidFill>
                  <a:latin typeface="Heiti SC Medium" panose="02000000000000000000" pitchFamily="2" charset="-128"/>
                  <a:ea typeface="Heiti SC Medium" panose="02000000000000000000" pitchFamily="2" charset="-128"/>
                </a:rPr>
                <a:t>规则</a:t>
              </a:r>
              <a:endPara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424651" y="1218668"/>
              <a:ext cx="761747" cy="230832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费用项匹配</a:t>
              </a:r>
              <a:endPara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922174" y="988658"/>
              <a:ext cx="1129427" cy="255389"/>
            </a:xfrm>
            <a:prstGeom prst="roundRect">
              <a:avLst/>
            </a:prstGeom>
            <a:solidFill>
              <a:srgbClr val="FFFFFF">
                <a:lumMod val="85000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模块：费用项管理</a:t>
              </a:r>
              <a:endPara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922177" y="1543793"/>
              <a:ext cx="1247076" cy="255389"/>
            </a:xfrm>
            <a:prstGeom prst="roundRect">
              <a:avLst/>
            </a:prstGeom>
            <a:solidFill>
              <a:srgbClr val="FFFFFF">
                <a:lumMod val="85000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模块：汇率配置中心</a:t>
              </a:r>
              <a:endPara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599008" y="2952857"/>
              <a:ext cx="1401950" cy="255389"/>
            </a:xfrm>
            <a:prstGeom prst="roundRect">
              <a:avLst/>
            </a:prstGeom>
            <a:solidFill>
              <a:srgbClr val="FFFFFF">
                <a:lumMod val="85000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模块：客户</a:t>
              </a:r>
              <a:r>
                <a:rPr kumimoji="1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/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结算对象池</a:t>
              </a:r>
              <a:endPara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599008" y="3448797"/>
              <a:ext cx="1247076" cy="255389"/>
            </a:xfrm>
            <a:prstGeom prst="roundRect">
              <a:avLst/>
            </a:prstGeom>
            <a:solidFill>
              <a:srgbClr val="FFFFFF">
                <a:lumMod val="85000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模块：分摊规则管理</a:t>
              </a:r>
              <a:endPara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388699" y="3777492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sng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车型约束</a:t>
              </a:r>
              <a:endParaRPr kumimoji="1" lang="en-US" altLang="zh-CN" sz="900" b="0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388698" y="4061742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sng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物料约束</a:t>
              </a:r>
              <a:endParaRPr kumimoji="1" lang="en-US" altLang="zh-CN" sz="900" b="0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388697" y="4345992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sng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位置约束</a:t>
              </a:r>
              <a:endParaRPr kumimoji="1" lang="en-US" altLang="zh-CN" sz="900" b="0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388696" y="4636321"/>
              <a:ext cx="415498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900" b="0" i="0" u="sng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……</a:t>
              </a:r>
              <a:endParaRPr kumimoji="1" lang="en-US" altLang="zh-CN" sz="900" b="0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922177" y="1897086"/>
              <a:ext cx="1011778" cy="255389"/>
            </a:xfrm>
            <a:prstGeom prst="roundRect">
              <a:avLst/>
            </a:prstGeom>
            <a:solidFill>
              <a:srgbClr val="FFFFFF">
                <a:lumMod val="85000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iti SC Medium" panose="02000000000000000000" pitchFamily="2" charset="-128"/>
                  <a:ea typeface="Heiti SC Medium" panose="02000000000000000000" pitchFamily="2" charset="-128"/>
                </a:rPr>
                <a:t>模块：数据字典</a:t>
              </a:r>
              <a:endParaRPr kumimoji="1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cxnSp>
          <p:nvCxnSpPr>
            <p:cNvPr id="32" name="曲线连接符 31"/>
            <p:cNvCxnSpPr>
              <a:stCxn id="22" idx="3"/>
              <a:endCxn id="23" idx="1"/>
            </p:cNvCxnSpPr>
            <p:nvPr/>
          </p:nvCxnSpPr>
          <p:spPr bwMode="auto">
            <a:xfrm flipV="1">
              <a:off x="10186398" y="1116353"/>
              <a:ext cx="735776" cy="217731"/>
            </a:xfrm>
            <a:prstGeom prst="curvedConnector3">
              <a:avLst/>
            </a:prstGeom>
            <a:solidFill>
              <a:srgbClr val="5B9BD5"/>
            </a:solidFill>
            <a:ln w="95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33" name="曲线连接符 32"/>
            <p:cNvCxnSpPr>
              <a:stCxn id="10" idx="3"/>
              <a:endCxn id="24" idx="1"/>
            </p:cNvCxnSpPr>
            <p:nvPr/>
          </p:nvCxnSpPr>
          <p:spPr bwMode="auto">
            <a:xfrm flipV="1">
              <a:off x="10378758" y="1671488"/>
              <a:ext cx="543419" cy="622155"/>
            </a:xfrm>
            <a:prstGeom prst="curvedConnector3">
              <a:avLst>
                <a:gd name="adj1" fmla="val 50000"/>
              </a:avLst>
            </a:prstGeom>
            <a:solidFill>
              <a:srgbClr val="5B9BD5"/>
            </a:solidFill>
            <a:ln w="95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34" name="曲线连接符 33"/>
            <p:cNvCxnSpPr>
              <a:stCxn id="10" idx="3"/>
              <a:endCxn id="31" idx="1"/>
            </p:cNvCxnSpPr>
            <p:nvPr/>
          </p:nvCxnSpPr>
          <p:spPr bwMode="auto">
            <a:xfrm flipV="1">
              <a:off x="10378758" y="2024781"/>
              <a:ext cx="543419" cy="268862"/>
            </a:xfrm>
            <a:prstGeom prst="curvedConnector3">
              <a:avLst>
                <a:gd name="adj1" fmla="val 50000"/>
              </a:avLst>
            </a:prstGeom>
            <a:solidFill>
              <a:srgbClr val="5B9BD5"/>
            </a:solidFill>
            <a:ln w="95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35" name="曲线连接符 34"/>
            <p:cNvCxnSpPr>
              <a:stCxn id="12" idx="3"/>
              <a:endCxn id="25" idx="1"/>
            </p:cNvCxnSpPr>
            <p:nvPr/>
          </p:nvCxnSpPr>
          <p:spPr bwMode="auto">
            <a:xfrm>
              <a:off x="9955566" y="2933349"/>
              <a:ext cx="643442" cy="147203"/>
            </a:xfrm>
            <a:prstGeom prst="curvedConnector3">
              <a:avLst>
                <a:gd name="adj1" fmla="val 50000"/>
              </a:avLst>
            </a:prstGeom>
            <a:solidFill>
              <a:srgbClr val="5B9BD5"/>
            </a:solidFill>
            <a:ln w="95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36" name="曲线连接符 35"/>
            <p:cNvCxnSpPr>
              <a:stCxn id="13" idx="3"/>
              <a:endCxn id="25" idx="1"/>
            </p:cNvCxnSpPr>
            <p:nvPr/>
          </p:nvCxnSpPr>
          <p:spPr bwMode="auto">
            <a:xfrm flipV="1">
              <a:off x="9955566" y="3080552"/>
              <a:ext cx="643442" cy="172650"/>
            </a:xfrm>
            <a:prstGeom prst="curvedConnector3">
              <a:avLst>
                <a:gd name="adj1" fmla="val 50000"/>
              </a:avLst>
            </a:prstGeom>
            <a:solidFill>
              <a:srgbClr val="5B9BD5"/>
            </a:solidFill>
            <a:ln w="95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37" name="曲线连接符 36"/>
            <p:cNvCxnSpPr>
              <a:stCxn id="14" idx="3"/>
              <a:endCxn id="26" idx="1"/>
            </p:cNvCxnSpPr>
            <p:nvPr/>
          </p:nvCxnSpPr>
          <p:spPr bwMode="auto">
            <a:xfrm>
              <a:off x="10074188" y="3573055"/>
              <a:ext cx="524820" cy="3437"/>
            </a:xfrm>
            <a:prstGeom prst="curvedConnector3">
              <a:avLst>
                <a:gd name="adj1" fmla="val 50000"/>
              </a:avLst>
            </a:prstGeom>
            <a:solidFill>
              <a:srgbClr val="5B9BD5"/>
            </a:solidFill>
            <a:ln w="95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38" name="直线连接符 37"/>
            <p:cNvCxnSpPr>
              <a:stCxn id="15" idx="3"/>
              <a:endCxn id="27" idx="1"/>
            </p:cNvCxnSpPr>
            <p:nvPr/>
          </p:nvCxnSpPr>
          <p:spPr bwMode="auto">
            <a:xfrm>
              <a:off x="10077394" y="3892908"/>
              <a:ext cx="311305" cy="0"/>
            </a:xfrm>
            <a:prstGeom prst="line">
              <a:avLst/>
            </a:prstGeom>
            <a:solidFill>
              <a:srgbClr val="5B9BD5"/>
            </a:solidFill>
            <a:ln w="9525" cap="flat" cmpd="sng" algn="ctr">
              <a:solidFill>
                <a:srgbClr val="E7E6E6">
                  <a:lumMod val="90000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9" name="直线连接符 38"/>
            <p:cNvCxnSpPr>
              <a:stCxn id="15" idx="3"/>
              <a:endCxn id="28" idx="1"/>
            </p:cNvCxnSpPr>
            <p:nvPr/>
          </p:nvCxnSpPr>
          <p:spPr bwMode="auto">
            <a:xfrm>
              <a:off x="10077394" y="3892908"/>
              <a:ext cx="311304" cy="284250"/>
            </a:xfrm>
            <a:prstGeom prst="line">
              <a:avLst/>
            </a:prstGeom>
            <a:solidFill>
              <a:srgbClr val="5B9BD5"/>
            </a:solidFill>
            <a:ln w="9525" cap="flat" cmpd="sng" algn="ctr">
              <a:solidFill>
                <a:srgbClr val="E7E6E6">
                  <a:lumMod val="90000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0" name="直线连接符 39"/>
            <p:cNvCxnSpPr>
              <a:stCxn id="15" idx="3"/>
              <a:endCxn id="29" idx="1"/>
            </p:cNvCxnSpPr>
            <p:nvPr/>
          </p:nvCxnSpPr>
          <p:spPr bwMode="auto">
            <a:xfrm>
              <a:off x="10077394" y="3892908"/>
              <a:ext cx="311303" cy="568500"/>
            </a:xfrm>
            <a:prstGeom prst="line">
              <a:avLst/>
            </a:prstGeom>
            <a:solidFill>
              <a:srgbClr val="5B9BD5"/>
            </a:solidFill>
            <a:ln w="9525" cap="flat" cmpd="sng" algn="ctr">
              <a:solidFill>
                <a:srgbClr val="E7E6E6">
                  <a:lumMod val="90000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" name="直线连接符 40"/>
            <p:cNvCxnSpPr>
              <a:stCxn id="15" idx="3"/>
              <a:endCxn id="30" idx="1"/>
            </p:cNvCxnSpPr>
            <p:nvPr/>
          </p:nvCxnSpPr>
          <p:spPr bwMode="auto">
            <a:xfrm>
              <a:off x="10077394" y="3892908"/>
              <a:ext cx="311302" cy="858829"/>
            </a:xfrm>
            <a:prstGeom prst="line">
              <a:avLst/>
            </a:prstGeom>
            <a:solidFill>
              <a:srgbClr val="5B9BD5"/>
            </a:solidFill>
            <a:ln w="9525" cap="flat" cmpd="sng" algn="ctr">
              <a:solidFill>
                <a:srgbClr val="E7E6E6">
                  <a:lumMod val="90000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42" name="左大括号 41"/>
            <p:cNvSpPr/>
            <p:nvPr/>
          </p:nvSpPr>
          <p:spPr bwMode="auto">
            <a:xfrm>
              <a:off x="9056970" y="1040626"/>
              <a:ext cx="287889" cy="4809648"/>
            </a:xfrm>
            <a:prstGeom prst="leftBrace">
              <a:avLst>
                <a:gd name="adj1" fmla="val 64360"/>
                <a:gd name="adj2" fmla="val 15942"/>
              </a:avLst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0117195" y="5696604"/>
              <a:ext cx="14798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900" u="sng" kern="0" dirty="0">
                  <a:solidFill>
                    <a:srgbClr val="C00000"/>
                  </a:solidFill>
                  <a:latin typeface="Heiti SC Medium" panose="02000000000000000000" pitchFamily="2" charset="-128"/>
                  <a:ea typeface="Heiti SC Medium" panose="02000000000000000000" pitchFamily="2" charset="-128"/>
                </a:rPr>
                <a:t>同日期</a:t>
              </a:r>
              <a:r>
                <a:rPr kumimoji="1" lang="en-US" altLang="zh-CN" sz="900" u="sng" kern="0" dirty="0">
                  <a:solidFill>
                    <a:srgbClr val="C00000"/>
                  </a:solidFill>
                  <a:latin typeface="Heiti SC Medium" panose="02000000000000000000" pitchFamily="2" charset="-128"/>
                  <a:ea typeface="Heiti SC Medium" panose="02000000000000000000" pitchFamily="2" charset="-128"/>
                </a:rPr>
                <a:t>+</a:t>
              </a:r>
              <a:r>
                <a:rPr kumimoji="1" lang="zh-CN" altLang="en-US" sz="900" u="sng" kern="0" dirty="0">
                  <a:solidFill>
                    <a:srgbClr val="C00000"/>
                  </a:solidFill>
                  <a:latin typeface="Heiti SC Medium" panose="02000000000000000000" pitchFamily="2" charset="-128"/>
                  <a:ea typeface="Heiti SC Medium" panose="02000000000000000000" pitchFamily="2" charset="-128"/>
                </a:rPr>
                <a:t>同车</a:t>
              </a:r>
              <a:r>
                <a:rPr kumimoji="1" lang="en-US" altLang="zh-CN" sz="900" u="sng" kern="0" dirty="0">
                  <a:solidFill>
                    <a:srgbClr val="C00000"/>
                  </a:solidFill>
                  <a:latin typeface="Heiti SC Medium" panose="02000000000000000000" pitchFamily="2" charset="-128"/>
                  <a:ea typeface="Heiti SC Medium" panose="02000000000000000000" pitchFamily="2" charset="-128"/>
                </a:rPr>
                <a:t>+</a:t>
              </a:r>
              <a:r>
                <a:rPr kumimoji="1" lang="zh-CN" altLang="en-US" sz="900" u="sng" kern="0" dirty="0">
                  <a:solidFill>
                    <a:srgbClr val="C00000"/>
                  </a:solidFill>
                  <a:latin typeface="Heiti SC Medium" panose="02000000000000000000" pitchFamily="2" charset="-128"/>
                  <a:ea typeface="Heiti SC Medium" panose="02000000000000000000" pitchFamily="2" charset="-128"/>
                </a:rPr>
                <a:t>同路线</a:t>
              </a:r>
              <a:r>
                <a:rPr kumimoji="1" lang="en-US" altLang="zh-CN" sz="900" u="sng" kern="0" dirty="0">
                  <a:solidFill>
                    <a:srgbClr val="C00000"/>
                  </a:solidFill>
                  <a:latin typeface="Heiti SC Medium" panose="02000000000000000000" pitchFamily="2" charset="-128"/>
                  <a:ea typeface="Heiti SC Medium" panose="02000000000000000000" pitchFamily="2" charset="-128"/>
                </a:rPr>
                <a:t>……</a:t>
              </a:r>
              <a:endParaRPr kumimoji="1" lang="en-US" altLang="zh-CN" sz="900" b="0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iti SC Medium" panose="02000000000000000000" pitchFamily="2" charset="-128"/>
                <a:ea typeface="Heiti SC Medium" panose="02000000000000000000" pitchFamily="2" charset="-128"/>
              </a:endParaRPr>
            </a:p>
          </p:txBody>
        </p:sp>
      </p:grpSp>
      <p:sp>
        <p:nvSpPr>
          <p:cNvPr id="3" name="标题 20"/>
          <p:cNvSpPr>
            <a:spLocks noGrp="1"/>
          </p:cNvSpPr>
          <p:nvPr/>
        </p:nvSpPr>
        <p:spPr>
          <a:xfrm>
            <a:off x="83185" y="253048"/>
            <a:ext cx="2814955" cy="3683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运费自动结算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5" y="1055957"/>
            <a:ext cx="9194048" cy="551401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0"/>
          <p:cNvSpPr>
            <a:spLocks noGrp="1"/>
          </p:cNvSpPr>
          <p:nvPr/>
        </p:nvSpPr>
        <p:spPr>
          <a:xfrm>
            <a:off x="83185" y="253048"/>
            <a:ext cx="2814955" cy="3683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异常管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理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3" name="圆角矩形 52"/>
          <p:cNvSpPr/>
          <p:nvPr>
            <p:custDataLst>
              <p:tags r:id="rId1"/>
            </p:custDataLst>
          </p:nvPr>
        </p:nvSpPr>
        <p:spPr>
          <a:xfrm>
            <a:off x="465455" y="892810"/>
            <a:ext cx="9363710" cy="2364105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40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5" name="图片 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01" y="908729"/>
            <a:ext cx="492447" cy="454349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11" y="926906"/>
            <a:ext cx="493711" cy="461034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84459" y="1377493"/>
            <a:ext cx="508801" cy="446124"/>
          </a:xfrm>
          <a:prstGeom prst="rect">
            <a:avLst/>
          </a:prstGeom>
        </p:spPr>
      </p:pic>
      <p:sp>
        <p:nvSpPr>
          <p:cNvPr id="48" name="右箭头 47"/>
          <p:cNvSpPr/>
          <p:nvPr>
            <p:custDataLst>
              <p:tags r:id="rId8"/>
            </p:custDataLst>
          </p:nvPr>
        </p:nvSpPr>
        <p:spPr>
          <a:xfrm>
            <a:off x="1652895" y="1648999"/>
            <a:ext cx="1888486" cy="721657"/>
          </a:xfrm>
          <a:prstGeom prst="rightArrow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Heiti SC Medium" panose="02000000000000000000" pitchFamily="2" charset="-128"/>
                <a:ea typeface="Heiti SC Medium" panose="02000000000000000000" pitchFamily="2" charset="-128"/>
              </a:rPr>
              <a:t>业务执行过程</a:t>
            </a:r>
            <a:endParaRPr kumimoji="1" lang="zh-CN" altLang="en-US" sz="1400" dirty="0">
              <a:solidFill>
                <a:schemeClr val="tx1"/>
              </a:solidFill>
              <a:latin typeface="Heiti SC Medium" panose="02000000000000000000" pitchFamily="2" charset="-128"/>
              <a:ea typeface="Heiti SC Medium" panose="02000000000000000000" pitchFamily="2" charset="-128"/>
            </a:endParaRPr>
          </a:p>
        </p:txBody>
      </p:sp>
      <p:sp>
        <p:nvSpPr>
          <p:cNvPr id="49" name="文本框 48"/>
          <p:cNvSpPr txBox="1"/>
          <p:nvPr>
            <p:custDataLst>
              <p:tags r:id="rId9"/>
            </p:custDataLst>
          </p:nvPr>
        </p:nvSpPr>
        <p:spPr>
          <a:xfrm>
            <a:off x="621843" y="1348790"/>
            <a:ext cx="1024890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100" b="1" dirty="0">
                <a:latin typeface="黑体" panose="02010609060101010101" charset="-122"/>
                <a:ea typeface="黑体" panose="02010609060101010101" charset="-122"/>
              </a:rPr>
              <a:t>设置异常规则</a:t>
            </a:r>
            <a:endParaRPr lang="zh-CN" altLang="en-US" sz="11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0" name="文本框 49"/>
          <p:cNvSpPr txBox="1"/>
          <p:nvPr>
            <p:custDataLst>
              <p:tags r:id="rId10"/>
            </p:custDataLst>
          </p:nvPr>
        </p:nvSpPr>
        <p:spPr>
          <a:xfrm>
            <a:off x="1909969" y="1367521"/>
            <a:ext cx="1024890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100" b="1" dirty="0">
                <a:latin typeface="黑体" panose="02010609060101010101" charset="-122"/>
                <a:ea typeface="黑体" panose="02010609060101010101" charset="-122"/>
              </a:rPr>
              <a:t>系统异常监测</a:t>
            </a:r>
            <a:endParaRPr lang="zh-CN" altLang="en-US" sz="11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070199" y="2447664"/>
            <a:ext cx="508801" cy="446124"/>
          </a:xfrm>
          <a:prstGeom prst="rect">
            <a:avLst/>
          </a:prstGeom>
        </p:spPr>
      </p:pic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>
            <a:off x="1850121" y="2868566"/>
            <a:ext cx="1024890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100" b="1" dirty="0">
                <a:latin typeface="黑体" panose="02010609060101010101" charset="-122"/>
                <a:ea typeface="黑体" panose="02010609060101010101" charset="-122"/>
              </a:rPr>
              <a:t>人工上报异常</a:t>
            </a:r>
            <a:endParaRPr lang="zh-CN" altLang="en-US" sz="11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4" name="圆角矩形 53"/>
          <p:cNvSpPr/>
          <p:nvPr>
            <p:custDataLst>
              <p:tags r:id="rId13"/>
            </p:custDataLst>
          </p:nvPr>
        </p:nvSpPr>
        <p:spPr>
          <a:xfrm>
            <a:off x="3573330" y="1422589"/>
            <a:ext cx="1180352" cy="1225684"/>
          </a:xfrm>
          <a:prstGeom prst="roundRect">
            <a:avLst/>
          </a:prstGeom>
          <a:solidFill>
            <a:srgbClr val="624591">
              <a:alpha val="25000"/>
            </a:srgb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Heiti SC Medium" panose="02000000000000000000" pitchFamily="2" charset="-128"/>
                <a:ea typeface="Heiti SC Medium" panose="02000000000000000000" pitchFamily="2" charset="-128"/>
              </a:rPr>
              <a:t>异常列表</a:t>
            </a:r>
            <a:endParaRPr kumimoji="1" lang="zh-CN" altLang="en-US" sz="1600" dirty="0">
              <a:solidFill>
                <a:schemeClr val="tx1"/>
              </a:solidFill>
              <a:latin typeface="Heiti SC Medium" panose="02000000000000000000" pitchFamily="2" charset="-128"/>
              <a:ea typeface="Heiti SC Medium" panose="02000000000000000000" pitchFamily="2" charset="-128"/>
            </a:endParaRPr>
          </a:p>
        </p:txBody>
      </p:sp>
      <p:sp>
        <p:nvSpPr>
          <p:cNvPr id="55" name="圆角矩形 54"/>
          <p:cNvSpPr/>
          <p:nvPr>
            <p:custDataLst>
              <p:tags r:id="rId14"/>
            </p:custDataLst>
          </p:nvPr>
        </p:nvSpPr>
        <p:spPr>
          <a:xfrm>
            <a:off x="6013512" y="1422589"/>
            <a:ext cx="1173554" cy="1067939"/>
          </a:xfrm>
          <a:prstGeom prst="roundRect">
            <a:avLst/>
          </a:prstGeom>
          <a:solidFill>
            <a:srgbClr val="624591">
              <a:alpha val="25000"/>
            </a:srgb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Heiti SC Medium" panose="02000000000000000000" pitchFamily="2" charset="-128"/>
                <a:ea typeface="Heiti SC Medium" panose="02000000000000000000" pitchFamily="2" charset="-128"/>
              </a:rPr>
              <a:t>处理结果</a:t>
            </a:r>
            <a:endParaRPr kumimoji="1" lang="zh-CN" altLang="en-US" sz="1600" dirty="0">
              <a:solidFill>
                <a:schemeClr val="tx1"/>
              </a:solidFill>
              <a:latin typeface="Heiti SC Medium" panose="02000000000000000000" pitchFamily="2" charset="-128"/>
              <a:ea typeface="Heiti SC Medium" panose="02000000000000000000" pitchFamily="2" charset="-128"/>
            </a:endParaRPr>
          </a:p>
        </p:txBody>
      </p:sp>
      <p:sp>
        <p:nvSpPr>
          <p:cNvPr id="56" name="圆角矩形 55"/>
          <p:cNvSpPr/>
          <p:nvPr>
            <p:custDataLst>
              <p:tags r:id="rId15"/>
            </p:custDataLst>
          </p:nvPr>
        </p:nvSpPr>
        <p:spPr>
          <a:xfrm>
            <a:off x="8220710" y="1379220"/>
            <a:ext cx="1144905" cy="1068705"/>
          </a:xfrm>
          <a:prstGeom prst="round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dirty="0">
                <a:solidFill>
                  <a:schemeClr val="tx1"/>
                </a:solidFill>
                <a:latin typeface="Heiti SC Medium" panose="02000000000000000000" pitchFamily="2" charset="-128"/>
                <a:ea typeface="Heiti SC Medium" panose="02000000000000000000" pitchFamily="2" charset="-128"/>
              </a:rPr>
              <a:t>结算模块</a:t>
            </a:r>
            <a:endParaRPr kumimoji="1" lang="zh-CN" altLang="en-US" sz="1400" dirty="0">
              <a:solidFill>
                <a:schemeClr val="tx1"/>
              </a:solidFill>
              <a:latin typeface="Heiti SC Medium" panose="02000000000000000000" pitchFamily="2" charset="-128"/>
              <a:ea typeface="Heiti SC Medium" panose="02000000000000000000" pitchFamily="2" charset="-128"/>
            </a:endParaRPr>
          </a:p>
        </p:txBody>
      </p:sp>
      <p:sp>
        <p:nvSpPr>
          <p:cNvPr id="60" name="右箭头 59"/>
          <p:cNvSpPr/>
          <p:nvPr>
            <p:custDataLst>
              <p:tags r:id="rId16"/>
            </p:custDataLst>
          </p:nvPr>
        </p:nvSpPr>
        <p:spPr>
          <a:xfrm>
            <a:off x="4796643" y="1729427"/>
            <a:ext cx="1227784" cy="521805"/>
          </a:xfrm>
          <a:prstGeom prst="rightArrow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Heiti SC Medium" panose="02000000000000000000" pitchFamily="2" charset="-128"/>
                <a:ea typeface="Heiti SC Medium" panose="02000000000000000000" pitchFamily="2" charset="-128"/>
              </a:rPr>
              <a:t>异常处理</a:t>
            </a:r>
            <a:endParaRPr kumimoji="1" lang="zh-CN" altLang="en-US" sz="1200" dirty="0">
              <a:solidFill>
                <a:schemeClr val="tx1"/>
              </a:solidFill>
              <a:latin typeface="Heiti SC Medium" panose="02000000000000000000" pitchFamily="2" charset="-128"/>
              <a:ea typeface="Heiti SC Medium" panose="02000000000000000000" pitchFamily="2" charset="-128"/>
            </a:endParaRPr>
          </a:p>
        </p:txBody>
      </p:sp>
      <p:sp>
        <p:nvSpPr>
          <p:cNvPr id="61" name="右箭头 60"/>
          <p:cNvSpPr/>
          <p:nvPr>
            <p:custDataLst>
              <p:tags r:id="rId17"/>
            </p:custDataLst>
          </p:nvPr>
        </p:nvSpPr>
        <p:spPr>
          <a:xfrm>
            <a:off x="1667182" y="1128725"/>
            <a:ext cx="240091" cy="236135"/>
          </a:xfrm>
          <a:prstGeom prst="rightArrow">
            <a:avLst/>
          </a:prstGeom>
          <a:solidFill>
            <a:srgbClr val="624591">
              <a:alpha val="25000"/>
            </a:srgb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" name="右箭头 61"/>
          <p:cNvSpPr/>
          <p:nvPr>
            <p:custDataLst>
              <p:tags r:id="rId18"/>
            </p:custDataLst>
          </p:nvPr>
        </p:nvSpPr>
        <p:spPr>
          <a:xfrm rot="5400000">
            <a:off x="2218841" y="1596154"/>
            <a:ext cx="240091" cy="236135"/>
          </a:xfrm>
          <a:prstGeom prst="rightArrow">
            <a:avLst/>
          </a:prstGeom>
          <a:solidFill>
            <a:srgbClr val="624591">
              <a:alpha val="25000"/>
            </a:srgb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3" name="右箭头 62"/>
          <p:cNvSpPr/>
          <p:nvPr>
            <p:custDataLst>
              <p:tags r:id="rId19"/>
            </p:custDataLst>
          </p:nvPr>
        </p:nvSpPr>
        <p:spPr>
          <a:xfrm rot="16200000">
            <a:off x="2204552" y="2234936"/>
            <a:ext cx="240091" cy="236135"/>
          </a:xfrm>
          <a:prstGeom prst="rightArrow">
            <a:avLst/>
          </a:prstGeom>
          <a:solidFill>
            <a:srgbClr val="624591">
              <a:alpha val="25000"/>
            </a:srgb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4" name="文本框 63"/>
          <p:cNvSpPr txBox="1"/>
          <p:nvPr>
            <p:custDataLst>
              <p:tags r:id="rId20"/>
            </p:custDataLst>
          </p:nvPr>
        </p:nvSpPr>
        <p:spPr>
          <a:xfrm>
            <a:off x="9829403" y="1256490"/>
            <a:ext cx="201406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</a:rPr>
              <a:t>人机联动</a:t>
            </a:r>
            <a:endParaRPr kumimoji="1" lang="en-US" altLang="zh-CN" b="1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</a:rPr>
              <a:t>过程联动</a:t>
            </a:r>
            <a:endParaRPr kumimoji="1" lang="en-US" altLang="zh-CN" b="1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</a:rPr>
              <a:t>结</a:t>
            </a:r>
            <a:r>
              <a:rPr kumimoji="1" lang="zh-CN" altLang="en-US" b="1" dirty="0">
                <a:latin typeface="黑体" panose="02010609060101010101" charset="-122"/>
                <a:ea typeface="黑体" panose="02010609060101010101" charset="-122"/>
              </a:rPr>
              <a:t>算联动</a:t>
            </a:r>
            <a:endParaRPr kumimoji="1" lang="en-US" altLang="zh-CN" b="1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5" name="右箭头 64"/>
          <p:cNvSpPr/>
          <p:nvPr>
            <p:custDataLst>
              <p:tags r:id="rId21"/>
            </p:custDataLst>
          </p:nvPr>
        </p:nvSpPr>
        <p:spPr>
          <a:xfrm>
            <a:off x="7182485" y="1729740"/>
            <a:ext cx="994410" cy="521970"/>
          </a:xfrm>
          <a:prstGeom prst="rightArrow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Heiti SC Medium" panose="02000000000000000000" pitchFamily="2" charset="-128"/>
                <a:ea typeface="Heiti SC Medium" panose="02000000000000000000" pitchFamily="2" charset="-128"/>
              </a:rPr>
              <a:t>推送结</a:t>
            </a:r>
            <a:r>
              <a:rPr kumimoji="1" lang="zh-CN" altLang="en-US" sz="1200" dirty="0">
                <a:solidFill>
                  <a:schemeClr val="tx1"/>
                </a:solidFill>
                <a:latin typeface="Heiti SC Medium" panose="02000000000000000000" pitchFamily="2" charset="-128"/>
                <a:ea typeface="Heiti SC Medium" panose="02000000000000000000" pitchFamily="2" charset="-128"/>
              </a:rPr>
              <a:t>算</a:t>
            </a:r>
            <a:endParaRPr kumimoji="1" lang="zh-CN" altLang="en-US" sz="1200" dirty="0">
              <a:solidFill>
                <a:schemeClr val="tx1"/>
              </a:solidFill>
              <a:latin typeface="Heiti SC Medium" panose="02000000000000000000" pitchFamily="2" charset="-128"/>
              <a:ea typeface="Heiti SC Medium" panose="02000000000000000000" pitchFamily="2" charset="-128"/>
            </a:endParaRPr>
          </a:p>
        </p:txBody>
      </p:sp>
      <p:pic>
        <p:nvPicPr>
          <p:cNvPr id="66" name="图片 65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075690" y="3626485"/>
            <a:ext cx="4618990" cy="197040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6626225" y="3583305"/>
            <a:ext cx="4717415" cy="2054860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2719705" y="3289300"/>
            <a:ext cx="1460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、异常申报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>
            <p:custDataLst>
              <p:tags r:id="rId26"/>
            </p:custDataLst>
          </p:nvPr>
        </p:nvSpPr>
        <p:spPr>
          <a:xfrm>
            <a:off x="8368665" y="3289300"/>
            <a:ext cx="1460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、异常处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0" name="图片 6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1075690" y="5375275"/>
            <a:ext cx="10267950" cy="1457325"/>
          </a:xfrm>
          <a:prstGeom prst="rect">
            <a:avLst/>
          </a:prstGeom>
        </p:spPr>
      </p:pic>
      <p:sp>
        <p:nvSpPr>
          <p:cNvPr id="72" name="文本框 71"/>
          <p:cNvSpPr txBox="1"/>
          <p:nvPr>
            <p:custDataLst>
              <p:tags r:id="rId29"/>
            </p:custDataLst>
          </p:nvPr>
        </p:nvSpPr>
        <p:spPr>
          <a:xfrm>
            <a:off x="621665" y="5535930"/>
            <a:ext cx="3613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、异常列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386080" y="5415280"/>
            <a:ext cx="11485245" cy="14166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标题 20"/>
          <p:cNvSpPr>
            <a:spLocks noGrp="1"/>
          </p:cNvSpPr>
          <p:nvPr/>
        </p:nvSpPr>
        <p:spPr>
          <a:xfrm>
            <a:off x="83185" y="253048"/>
            <a:ext cx="2814955" cy="3683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客户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投诉管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理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22509"/>
          <a:stretch>
            <a:fillRect/>
          </a:stretch>
        </p:blipFill>
        <p:spPr>
          <a:xfrm>
            <a:off x="386715" y="861060"/>
            <a:ext cx="11503660" cy="4453890"/>
          </a:xfrm>
          <a:prstGeom prst="rect">
            <a:avLst/>
          </a:prstGeom>
        </p:spPr>
      </p:pic>
      <p:pic>
        <p:nvPicPr>
          <p:cNvPr id="58370" name="Picture 3" descr="JB01_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30655" y="5823585"/>
            <a:ext cx="688975" cy="588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86715" y="544893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客诉处理流程：</a:t>
            </a:r>
            <a:endParaRPr lang="zh-CN" altLang="en-US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4765" y="6486525"/>
            <a:ext cx="1280160" cy="292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客服录入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3" descr="JB01_0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10915" y="5899785"/>
            <a:ext cx="688975" cy="588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421380" y="6488430"/>
            <a:ext cx="1280160" cy="292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专用处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理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/>
          <p:cNvCxnSpPr/>
          <p:nvPr>
            <p:custDataLst>
              <p:tags r:id="rId7"/>
            </p:custDataLst>
          </p:nvPr>
        </p:nvCxnSpPr>
        <p:spPr>
          <a:xfrm flipV="1">
            <a:off x="2162810" y="6283325"/>
            <a:ext cx="1304925" cy="15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Picture 3" descr="JB01_0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91175" y="5889625"/>
            <a:ext cx="688975" cy="588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5547995" y="6478270"/>
            <a:ext cx="1280160" cy="292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发起索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赔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>
            <p:custDataLst>
              <p:tags r:id="rId10"/>
            </p:custDataLst>
          </p:nvPr>
        </p:nvCxnSpPr>
        <p:spPr>
          <a:xfrm flipV="1">
            <a:off x="4276090" y="6298565"/>
            <a:ext cx="1304925" cy="15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Picture 3" descr="JB01_0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71435" y="5950585"/>
            <a:ext cx="688975" cy="588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7628255" y="6539230"/>
            <a:ext cx="1280160" cy="292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执行索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赔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/>
          <p:cNvCxnSpPr/>
          <p:nvPr>
            <p:custDataLst>
              <p:tags r:id="rId13"/>
            </p:custDataLst>
          </p:nvPr>
        </p:nvCxnSpPr>
        <p:spPr>
          <a:xfrm flipV="1">
            <a:off x="6323330" y="6298565"/>
            <a:ext cx="1304925" cy="15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Picture 3" descr="JB01_0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60330" y="5950585"/>
            <a:ext cx="688975" cy="588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10081260" y="6565900"/>
            <a:ext cx="1280160" cy="292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客诉处理完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结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/>
          <p:cNvCxnSpPr/>
          <p:nvPr>
            <p:custDataLst>
              <p:tags r:id="rId16"/>
            </p:custDataLst>
          </p:nvPr>
        </p:nvCxnSpPr>
        <p:spPr>
          <a:xfrm flipV="1">
            <a:off x="8776335" y="6313805"/>
            <a:ext cx="1304925" cy="15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031855" y="6506210"/>
            <a:ext cx="1075055" cy="3086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138680" y="2706680"/>
            <a:ext cx="2356847" cy="2230121"/>
          </a:xfrm>
          <a:prstGeom prst="rect">
            <a:avLst/>
          </a:prstGeom>
          <a:noFill/>
        </p:spPr>
        <p:txBody>
          <a:bodyPr wrap="square" rtlCol="0" anchor="ctr" anchorCtr="1">
            <a:normAutofit fontScale="97500"/>
          </a:bodyPr>
          <a:lstStyle/>
          <a:p>
            <a:pPr algn="r"/>
            <a:r>
              <a:rPr lang="en-US" altLang="zh-CN" sz="14200" b="1" dirty="0">
                <a:solidFill>
                  <a:srgbClr val="E55E5E"/>
                </a:solidFill>
                <a:latin typeface="Arial" panose="020B0604020202020204" pitchFamily="34" charset="0"/>
                <a:ea typeface="汉仪粗简黑简" charset="0"/>
                <a:cs typeface="汉仪粗简黑简" charset="0"/>
              </a:rPr>
              <a:t>03</a:t>
            </a:r>
            <a:endParaRPr lang="en-US" altLang="zh-CN" sz="14200" b="1" dirty="0">
              <a:solidFill>
                <a:srgbClr val="E55E5E"/>
              </a:solidFill>
              <a:latin typeface="Arial" panose="020B0604020202020204" pitchFamily="34" charset="0"/>
              <a:ea typeface="汉仪粗简黑简" charset="0"/>
              <a:cs typeface="汉仪粗简黑简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2"/>
            </p:custDataLst>
          </p:nvPr>
        </p:nvCxnSpPr>
        <p:spPr>
          <a:xfrm>
            <a:off x="4646714" y="3141093"/>
            <a:ext cx="15240" cy="1373505"/>
          </a:xfrm>
          <a:prstGeom prst="line">
            <a:avLst/>
          </a:prstGeom>
          <a:ln w="38100">
            <a:solidFill>
              <a:srgbClr val="E55E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1795780" y="2706370"/>
            <a:ext cx="8825230" cy="2112645"/>
          </a:xfrm>
          <a:prstGeom prst="roundRect">
            <a:avLst/>
          </a:prstGeom>
          <a:noFill/>
          <a:ln w="63500" cmpd="sng">
            <a:solidFill>
              <a:srgbClr val="E55E5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39995" y="3255645"/>
            <a:ext cx="55816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>
                <a:latin typeface="微软雅黑" panose="020B0503020204020204" pitchFamily="34" charset="-122"/>
                <a:ea typeface="微软雅黑" panose="020B0503020204020204" pitchFamily="34" charset="-122"/>
              </a:rPr>
              <a:t>使用情况</a:t>
            </a:r>
            <a:r>
              <a:rPr lang="zh-CN" altLang="en-US" sz="6000">
                <a:latin typeface="微软雅黑" panose="020B0503020204020204" pitchFamily="34" charset="-122"/>
                <a:ea typeface="微软雅黑" panose="020B0503020204020204" pitchFamily="34" charset="-122"/>
              </a:rPr>
              <a:t>与价值</a:t>
            </a:r>
            <a:endParaRPr lang="en-US" altLang="zh-CN" sz="6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0"/>
          <p:cNvSpPr>
            <a:spLocks noGrp="1"/>
          </p:cNvSpPr>
          <p:nvPr/>
        </p:nvSpPr>
        <p:spPr>
          <a:xfrm>
            <a:off x="83185" y="253048"/>
            <a:ext cx="2814955" cy="3683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业务使用情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况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8" name="任意多边形 47"/>
          <p:cNvSpPr/>
          <p:nvPr>
            <p:custDataLst>
              <p:tags r:id="rId1"/>
            </p:custDataLst>
          </p:nvPr>
        </p:nvSpPr>
        <p:spPr>
          <a:xfrm>
            <a:off x="6053729" y="1833773"/>
            <a:ext cx="806158" cy="627528"/>
          </a:xfrm>
          <a:custGeom>
            <a:avLst/>
            <a:gdLst>
              <a:gd name="connsiteX0" fmla="*/ 0 w 1089212"/>
              <a:gd name="connsiteY0" fmla="*/ 524436 h 524436"/>
              <a:gd name="connsiteX1" fmla="*/ 403412 w 1089212"/>
              <a:gd name="connsiteY1" fmla="*/ 0 h 524436"/>
              <a:gd name="connsiteX2" fmla="*/ 1089212 w 1089212"/>
              <a:gd name="connsiteY2" fmla="*/ 0 h 524436"/>
              <a:gd name="connsiteX3" fmla="*/ 1089212 w 1089212"/>
              <a:gd name="connsiteY3" fmla="*/ 13447 h 524436"/>
              <a:gd name="connsiteX0-1" fmla="*/ 0 w 1075765"/>
              <a:gd name="connsiteY0-2" fmla="*/ 820271 h 820271"/>
              <a:gd name="connsiteX1-3" fmla="*/ 389965 w 1075765"/>
              <a:gd name="connsiteY1-4" fmla="*/ 0 h 820271"/>
              <a:gd name="connsiteX2-5" fmla="*/ 1075765 w 1075765"/>
              <a:gd name="connsiteY2-6" fmla="*/ 0 h 820271"/>
              <a:gd name="connsiteX3-7" fmla="*/ 1075765 w 1075765"/>
              <a:gd name="connsiteY3-8" fmla="*/ 13447 h 8202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75765" h="820271">
                <a:moveTo>
                  <a:pt x="0" y="820271"/>
                </a:moveTo>
                <a:lnTo>
                  <a:pt x="389965" y="0"/>
                </a:lnTo>
                <a:lnTo>
                  <a:pt x="1075765" y="0"/>
                </a:lnTo>
                <a:lnTo>
                  <a:pt x="1075765" y="13447"/>
                </a:lnTo>
              </a:path>
            </a:pathLst>
          </a:custGeom>
          <a:noFill/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ea typeface="方正兰亭黑简体"/>
            </a:endParaRPr>
          </a:p>
        </p:txBody>
      </p:sp>
      <p:sp>
        <p:nvSpPr>
          <p:cNvPr id="49" name="任意多边形 48"/>
          <p:cNvSpPr/>
          <p:nvPr>
            <p:custDataLst>
              <p:tags r:id="rId2"/>
            </p:custDataLst>
          </p:nvPr>
        </p:nvSpPr>
        <p:spPr>
          <a:xfrm>
            <a:off x="6671665" y="2678941"/>
            <a:ext cx="896717" cy="380870"/>
          </a:xfrm>
          <a:custGeom>
            <a:avLst/>
            <a:gdLst>
              <a:gd name="connsiteX0" fmla="*/ 0 w 1089212"/>
              <a:gd name="connsiteY0" fmla="*/ 524436 h 524436"/>
              <a:gd name="connsiteX1" fmla="*/ 403412 w 1089212"/>
              <a:gd name="connsiteY1" fmla="*/ 0 h 524436"/>
              <a:gd name="connsiteX2" fmla="*/ 1089212 w 1089212"/>
              <a:gd name="connsiteY2" fmla="*/ 0 h 524436"/>
              <a:gd name="connsiteX3" fmla="*/ 1089212 w 1089212"/>
              <a:gd name="connsiteY3" fmla="*/ 13447 h 524436"/>
              <a:gd name="connsiteX0-1" fmla="*/ 0 w 1075765"/>
              <a:gd name="connsiteY0-2" fmla="*/ 820271 h 820271"/>
              <a:gd name="connsiteX1-3" fmla="*/ 389965 w 1075765"/>
              <a:gd name="connsiteY1-4" fmla="*/ 0 h 820271"/>
              <a:gd name="connsiteX2-5" fmla="*/ 1075765 w 1075765"/>
              <a:gd name="connsiteY2-6" fmla="*/ 0 h 820271"/>
              <a:gd name="connsiteX3-7" fmla="*/ 1075765 w 1075765"/>
              <a:gd name="connsiteY3-8" fmla="*/ 13447 h 820271"/>
              <a:gd name="connsiteX0-9" fmla="*/ 0 w 981636"/>
              <a:gd name="connsiteY0-10" fmla="*/ 497542 h 497542"/>
              <a:gd name="connsiteX1-11" fmla="*/ 295836 w 981636"/>
              <a:gd name="connsiteY1-12" fmla="*/ 0 h 497542"/>
              <a:gd name="connsiteX2-13" fmla="*/ 981636 w 981636"/>
              <a:gd name="connsiteY2-14" fmla="*/ 0 h 497542"/>
              <a:gd name="connsiteX3-15" fmla="*/ 981636 w 981636"/>
              <a:gd name="connsiteY3-16" fmla="*/ 13447 h 497542"/>
              <a:gd name="connsiteX0-17" fmla="*/ 0 w 1116106"/>
              <a:gd name="connsiteY0-18" fmla="*/ 578224 h 578224"/>
              <a:gd name="connsiteX1-19" fmla="*/ 430306 w 1116106"/>
              <a:gd name="connsiteY1-20" fmla="*/ 0 h 578224"/>
              <a:gd name="connsiteX2-21" fmla="*/ 1116106 w 1116106"/>
              <a:gd name="connsiteY2-22" fmla="*/ 0 h 578224"/>
              <a:gd name="connsiteX3-23" fmla="*/ 1116106 w 1116106"/>
              <a:gd name="connsiteY3-24" fmla="*/ 13447 h 578224"/>
              <a:gd name="connsiteX0-25" fmla="*/ 0 w 1196788"/>
              <a:gd name="connsiteY0-26" fmla="*/ 430306 h 430306"/>
              <a:gd name="connsiteX1-27" fmla="*/ 510988 w 1196788"/>
              <a:gd name="connsiteY1-28" fmla="*/ 0 h 430306"/>
              <a:gd name="connsiteX2-29" fmla="*/ 1196788 w 1196788"/>
              <a:gd name="connsiteY2-30" fmla="*/ 0 h 430306"/>
              <a:gd name="connsiteX3-31" fmla="*/ 1196788 w 1196788"/>
              <a:gd name="connsiteY3-32" fmla="*/ 13447 h 430306"/>
              <a:gd name="connsiteX0-33" fmla="*/ 0 w 1196788"/>
              <a:gd name="connsiteY0-34" fmla="*/ 497541 h 497541"/>
              <a:gd name="connsiteX1-35" fmla="*/ 510988 w 1196788"/>
              <a:gd name="connsiteY1-36" fmla="*/ 0 h 497541"/>
              <a:gd name="connsiteX2-37" fmla="*/ 1196788 w 1196788"/>
              <a:gd name="connsiteY2-38" fmla="*/ 0 h 497541"/>
              <a:gd name="connsiteX3-39" fmla="*/ 1196788 w 1196788"/>
              <a:gd name="connsiteY3-40" fmla="*/ 13447 h 4975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96788" h="497541">
                <a:moveTo>
                  <a:pt x="0" y="497541"/>
                </a:moveTo>
                <a:lnTo>
                  <a:pt x="510988" y="0"/>
                </a:lnTo>
                <a:lnTo>
                  <a:pt x="1196788" y="0"/>
                </a:lnTo>
                <a:lnTo>
                  <a:pt x="1196788" y="13447"/>
                </a:lnTo>
              </a:path>
            </a:pathLst>
          </a:custGeom>
          <a:noFill/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ea typeface="方正兰亭黑简体"/>
            </a:endParaRPr>
          </a:p>
        </p:txBody>
      </p:sp>
      <p:sp>
        <p:nvSpPr>
          <p:cNvPr id="50" name="任意多边形 49"/>
          <p:cNvSpPr/>
          <p:nvPr>
            <p:custDataLst>
              <p:tags r:id="rId3"/>
            </p:custDataLst>
          </p:nvPr>
        </p:nvSpPr>
        <p:spPr>
          <a:xfrm>
            <a:off x="6417741" y="4146195"/>
            <a:ext cx="816812" cy="246658"/>
          </a:xfrm>
          <a:custGeom>
            <a:avLst/>
            <a:gdLst>
              <a:gd name="connsiteX0" fmla="*/ 0 w 1089212"/>
              <a:gd name="connsiteY0" fmla="*/ 524436 h 524436"/>
              <a:gd name="connsiteX1" fmla="*/ 403412 w 1089212"/>
              <a:gd name="connsiteY1" fmla="*/ 0 h 524436"/>
              <a:gd name="connsiteX2" fmla="*/ 1089212 w 1089212"/>
              <a:gd name="connsiteY2" fmla="*/ 0 h 524436"/>
              <a:gd name="connsiteX3" fmla="*/ 1089212 w 1089212"/>
              <a:gd name="connsiteY3" fmla="*/ 13447 h 524436"/>
              <a:gd name="connsiteX0-1" fmla="*/ 0 w 1075765"/>
              <a:gd name="connsiteY0-2" fmla="*/ 820271 h 820271"/>
              <a:gd name="connsiteX1-3" fmla="*/ 389965 w 1075765"/>
              <a:gd name="connsiteY1-4" fmla="*/ 0 h 820271"/>
              <a:gd name="connsiteX2-5" fmla="*/ 1075765 w 1075765"/>
              <a:gd name="connsiteY2-6" fmla="*/ 0 h 820271"/>
              <a:gd name="connsiteX3-7" fmla="*/ 1075765 w 1075765"/>
              <a:gd name="connsiteY3-8" fmla="*/ 13447 h 820271"/>
              <a:gd name="connsiteX0-9" fmla="*/ 0 w 981636"/>
              <a:gd name="connsiteY0-10" fmla="*/ 497542 h 497542"/>
              <a:gd name="connsiteX1-11" fmla="*/ 295836 w 981636"/>
              <a:gd name="connsiteY1-12" fmla="*/ 0 h 497542"/>
              <a:gd name="connsiteX2-13" fmla="*/ 981636 w 981636"/>
              <a:gd name="connsiteY2-14" fmla="*/ 0 h 497542"/>
              <a:gd name="connsiteX3-15" fmla="*/ 981636 w 981636"/>
              <a:gd name="connsiteY3-16" fmla="*/ 13447 h 497542"/>
              <a:gd name="connsiteX0-17" fmla="*/ 0 w 1116106"/>
              <a:gd name="connsiteY0-18" fmla="*/ 578224 h 578224"/>
              <a:gd name="connsiteX1-19" fmla="*/ 430306 w 1116106"/>
              <a:gd name="connsiteY1-20" fmla="*/ 0 h 578224"/>
              <a:gd name="connsiteX2-21" fmla="*/ 1116106 w 1116106"/>
              <a:gd name="connsiteY2-22" fmla="*/ 0 h 578224"/>
              <a:gd name="connsiteX3-23" fmla="*/ 1116106 w 1116106"/>
              <a:gd name="connsiteY3-24" fmla="*/ 13447 h 578224"/>
              <a:gd name="connsiteX0-25" fmla="*/ 0 w 1196788"/>
              <a:gd name="connsiteY0-26" fmla="*/ 430306 h 430306"/>
              <a:gd name="connsiteX1-27" fmla="*/ 510988 w 1196788"/>
              <a:gd name="connsiteY1-28" fmla="*/ 0 h 430306"/>
              <a:gd name="connsiteX2-29" fmla="*/ 1196788 w 1196788"/>
              <a:gd name="connsiteY2-30" fmla="*/ 0 h 430306"/>
              <a:gd name="connsiteX3-31" fmla="*/ 1196788 w 1196788"/>
              <a:gd name="connsiteY3-32" fmla="*/ 13447 h 430306"/>
              <a:gd name="connsiteX0-33" fmla="*/ 0 w 1196788"/>
              <a:gd name="connsiteY0-34" fmla="*/ 497541 h 497541"/>
              <a:gd name="connsiteX1-35" fmla="*/ 510988 w 1196788"/>
              <a:gd name="connsiteY1-36" fmla="*/ 0 h 497541"/>
              <a:gd name="connsiteX2-37" fmla="*/ 1196788 w 1196788"/>
              <a:gd name="connsiteY2-38" fmla="*/ 0 h 497541"/>
              <a:gd name="connsiteX3-39" fmla="*/ 1196788 w 1196788"/>
              <a:gd name="connsiteY3-40" fmla="*/ 13447 h 497541"/>
              <a:gd name="connsiteX0-41" fmla="*/ 0 w 1089211"/>
              <a:gd name="connsiteY0-42" fmla="*/ 0 h 322729"/>
              <a:gd name="connsiteX1-43" fmla="*/ 403411 w 1089211"/>
              <a:gd name="connsiteY1-44" fmla="*/ 309282 h 322729"/>
              <a:gd name="connsiteX2-45" fmla="*/ 1089211 w 1089211"/>
              <a:gd name="connsiteY2-46" fmla="*/ 309282 h 322729"/>
              <a:gd name="connsiteX3-47" fmla="*/ 1089211 w 1089211"/>
              <a:gd name="connsiteY3-48" fmla="*/ 322729 h 3227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89211" h="322729">
                <a:moveTo>
                  <a:pt x="0" y="0"/>
                </a:moveTo>
                <a:lnTo>
                  <a:pt x="403411" y="309282"/>
                </a:lnTo>
                <a:lnTo>
                  <a:pt x="1089211" y="309282"/>
                </a:lnTo>
                <a:lnTo>
                  <a:pt x="1089211" y="322729"/>
                </a:lnTo>
              </a:path>
            </a:pathLst>
          </a:custGeom>
          <a:noFill/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ea typeface="方正兰亭黑简体"/>
            </a:endParaRPr>
          </a:p>
        </p:txBody>
      </p:sp>
      <p:sp>
        <p:nvSpPr>
          <p:cNvPr id="51" name="任意多边形 50"/>
          <p:cNvSpPr/>
          <p:nvPr>
            <p:custDataLst>
              <p:tags r:id="rId4"/>
            </p:custDataLst>
          </p:nvPr>
        </p:nvSpPr>
        <p:spPr>
          <a:xfrm>
            <a:off x="5773170" y="4588730"/>
            <a:ext cx="644571" cy="627528"/>
          </a:xfrm>
          <a:custGeom>
            <a:avLst/>
            <a:gdLst>
              <a:gd name="connsiteX0" fmla="*/ 0 w 1089212"/>
              <a:gd name="connsiteY0" fmla="*/ 524436 h 524436"/>
              <a:gd name="connsiteX1" fmla="*/ 403412 w 1089212"/>
              <a:gd name="connsiteY1" fmla="*/ 0 h 524436"/>
              <a:gd name="connsiteX2" fmla="*/ 1089212 w 1089212"/>
              <a:gd name="connsiteY2" fmla="*/ 0 h 524436"/>
              <a:gd name="connsiteX3" fmla="*/ 1089212 w 1089212"/>
              <a:gd name="connsiteY3" fmla="*/ 13447 h 524436"/>
              <a:gd name="connsiteX0-1" fmla="*/ 0 w 1075765"/>
              <a:gd name="connsiteY0-2" fmla="*/ 820271 h 820271"/>
              <a:gd name="connsiteX1-3" fmla="*/ 389965 w 1075765"/>
              <a:gd name="connsiteY1-4" fmla="*/ 0 h 820271"/>
              <a:gd name="connsiteX2-5" fmla="*/ 1075765 w 1075765"/>
              <a:gd name="connsiteY2-6" fmla="*/ 0 h 820271"/>
              <a:gd name="connsiteX3-7" fmla="*/ 1075765 w 1075765"/>
              <a:gd name="connsiteY3-8" fmla="*/ 13447 h 820271"/>
              <a:gd name="connsiteX0-9" fmla="*/ 0 w 981636"/>
              <a:gd name="connsiteY0-10" fmla="*/ 497542 h 497542"/>
              <a:gd name="connsiteX1-11" fmla="*/ 295836 w 981636"/>
              <a:gd name="connsiteY1-12" fmla="*/ 0 h 497542"/>
              <a:gd name="connsiteX2-13" fmla="*/ 981636 w 981636"/>
              <a:gd name="connsiteY2-14" fmla="*/ 0 h 497542"/>
              <a:gd name="connsiteX3-15" fmla="*/ 981636 w 981636"/>
              <a:gd name="connsiteY3-16" fmla="*/ 13447 h 497542"/>
              <a:gd name="connsiteX0-17" fmla="*/ 0 w 1116106"/>
              <a:gd name="connsiteY0-18" fmla="*/ 578224 h 578224"/>
              <a:gd name="connsiteX1-19" fmla="*/ 430306 w 1116106"/>
              <a:gd name="connsiteY1-20" fmla="*/ 0 h 578224"/>
              <a:gd name="connsiteX2-21" fmla="*/ 1116106 w 1116106"/>
              <a:gd name="connsiteY2-22" fmla="*/ 0 h 578224"/>
              <a:gd name="connsiteX3-23" fmla="*/ 1116106 w 1116106"/>
              <a:gd name="connsiteY3-24" fmla="*/ 13447 h 578224"/>
              <a:gd name="connsiteX0-25" fmla="*/ 0 w 1196788"/>
              <a:gd name="connsiteY0-26" fmla="*/ 430306 h 430306"/>
              <a:gd name="connsiteX1-27" fmla="*/ 510988 w 1196788"/>
              <a:gd name="connsiteY1-28" fmla="*/ 0 h 430306"/>
              <a:gd name="connsiteX2-29" fmla="*/ 1196788 w 1196788"/>
              <a:gd name="connsiteY2-30" fmla="*/ 0 h 430306"/>
              <a:gd name="connsiteX3-31" fmla="*/ 1196788 w 1196788"/>
              <a:gd name="connsiteY3-32" fmla="*/ 13447 h 430306"/>
              <a:gd name="connsiteX0-33" fmla="*/ 0 w 1196788"/>
              <a:gd name="connsiteY0-34" fmla="*/ 497541 h 497541"/>
              <a:gd name="connsiteX1-35" fmla="*/ 510988 w 1196788"/>
              <a:gd name="connsiteY1-36" fmla="*/ 0 h 497541"/>
              <a:gd name="connsiteX2-37" fmla="*/ 1196788 w 1196788"/>
              <a:gd name="connsiteY2-38" fmla="*/ 0 h 497541"/>
              <a:gd name="connsiteX3-39" fmla="*/ 1196788 w 1196788"/>
              <a:gd name="connsiteY3-40" fmla="*/ 13447 h 497541"/>
              <a:gd name="connsiteX0-41" fmla="*/ 0 w 1089211"/>
              <a:gd name="connsiteY0-42" fmla="*/ 0 h 322729"/>
              <a:gd name="connsiteX1-43" fmla="*/ 403411 w 1089211"/>
              <a:gd name="connsiteY1-44" fmla="*/ 309282 h 322729"/>
              <a:gd name="connsiteX2-45" fmla="*/ 1089211 w 1089211"/>
              <a:gd name="connsiteY2-46" fmla="*/ 309282 h 322729"/>
              <a:gd name="connsiteX3-47" fmla="*/ 1089211 w 1089211"/>
              <a:gd name="connsiteY3-48" fmla="*/ 322729 h 322729"/>
              <a:gd name="connsiteX0-49" fmla="*/ 0 w 860611"/>
              <a:gd name="connsiteY0-50" fmla="*/ 0 h 820270"/>
              <a:gd name="connsiteX1-51" fmla="*/ 174811 w 860611"/>
              <a:gd name="connsiteY1-52" fmla="*/ 806823 h 820270"/>
              <a:gd name="connsiteX2-53" fmla="*/ 860611 w 860611"/>
              <a:gd name="connsiteY2-54" fmla="*/ 806823 h 820270"/>
              <a:gd name="connsiteX3-55" fmla="*/ 860611 w 860611"/>
              <a:gd name="connsiteY3-56" fmla="*/ 820270 h 8202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60611" h="820270">
                <a:moveTo>
                  <a:pt x="0" y="0"/>
                </a:moveTo>
                <a:lnTo>
                  <a:pt x="174811" y="806823"/>
                </a:lnTo>
                <a:lnTo>
                  <a:pt x="860611" y="806823"/>
                </a:lnTo>
                <a:lnTo>
                  <a:pt x="860611" y="820270"/>
                </a:lnTo>
              </a:path>
            </a:pathLst>
          </a:custGeom>
          <a:noFill/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ea typeface="方正兰亭黑简体"/>
            </a:endParaRPr>
          </a:p>
        </p:txBody>
      </p:sp>
      <p:sp>
        <p:nvSpPr>
          <p:cNvPr id="52" name="任意多边形 51"/>
          <p:cNvSpPr/>
          <p:nvPr>
            <p:custDataLst>
              <p:tags r:id="rId5"/>
            </p:custDataLst>
          </p:nvPr>
        </p:nvSpPr>
        <p:spPr>
          <a:xfrm flipH="1">
            <a:off x="3649458" y="4146196"/>
            <a:ext cx="907371" cy="400819"/>
          </a:xfrm>
          <a:custGeom>
            <a:avLst/>
            <a:gdLst>
              <a:gd name="connsiteX0" fmla="*/ 0 w 1089212"/>
              <a:gd name="connsiteY0" fmla="*/ 524436 h 524436"/>
              <a:gd name="connsiteX1" fmla="*/ 403412 w 1089212"/>
              <a:gd name="connsiteY1" fmla="*/ 0 h 524436"/>
              <a:gd name="connsiteX2" fmla="*/ 1089212 w 1089212"/>
              <a:gd name="connsiteY2" fmla="*/ 0 h 524436"/>
              <a:gd name="connsiteX3" fmla="*/ 1089212 w 1089212"/>
              <a:gd name="connsiteY3" fmla="*/ 13447 h 524436"/>
              <a:gd name="connsiteX0-1" fmla="*/ 0 w 1075765"/>
              <a:gd name="connsiteY0-2" fmla="*/ 820271 h 820271"/>
              <a:gd name="connsiteX1-3" fmla="*/ 389965 w 1075765"/>
              <a:gd name="connsiteY1-4" fmla="*/ 0 h 820271"/>
              <a:gd name="connsiteX2-5" fmla="*/ 1075765 w 1075765"/>
              <a:gd name="connsiteY2-6" fmla="*/ 0 h 820271"/>
              <a:gd name="connsiteX3-7" fmla="*/ 1075765 w 1075765"/>
              <a:gd name="connsiteY3-8" fmla="*/ 13447 h 820271"/>
              <a:gd name="connsiteX0-9" fmla="*/ 0 w 981636"/>
              <a:gd name="connsiteY0-10" fmla="*/ 497542 h 497542"/>
              <a:gd name="connsiteX1-11" fmla="*/ 295836 w 981636"/>
              <a:gd name="connsiteY1-12" fmla="*/ 0 h 497542"/>
              <a:gd name="connsiteX2-13" fmla="*/ 981636 w 981636"/>
              <a:gd name="connsiteY2-14" fmla="*/ 0 h 497542"/>
              <a:gd name="connsiteX3-15" fmla="*/ 981636 w 981636"/>
              <a:gd name="connsiteY3-16" fmla="*/ 13447 h 497542"/>
              <a:gd name="connsiteX0-17" fmla="*/ 0 w 1116106"/>
              <a:gd name="connsiteY0-18" fmla="*/ 578224 h 578224"/>
              <a:gd name="connsiteX1-19" fmla="*/ 430306 w 1116106"/>
              <a:gd name="connsiteY1-20" fmla="*/ 0 h 578224"/>
              <a:gd name="connsiteX2-21" fmla="*/ 1116106 w 1116106"/>
              <a:gd name="connsiteY2-22" fmla="*/ 0 h 578224"/>
              <a:gd name="connsiteX3-23" fmla="*/ 1116106 w 1116106"/>
              <a:gd name="connsiteY3-24" fmla="*/ 13447 h 578224"/>
              <a:gd name="connsiteX0-25" fmla="*/ 0 w 1196788"/>
              <a:gd name="connsiteY0-26" fmla="*/ 430306 h 430306"/>
              <a:gd name="connsiteX1-27" fmla="*/ 510988 w 1196788"/>
              <a:gd name="connsiteY1-28" fmla="*/ 0 h 430306"/>
              <a:gd name="connsiteX2-29" fmla="*/ 1196788 w 1196788"/>
              <a:gd name="connsiteY2-30" fmla="*/ 0 h 430306"/>
              <a:gd name="connsiteX3-31" fmla="*/ 1196788 w 1196788"/>
              <a:gd name="connsiteY3-32" fmla="*/ 13447 h 430306"/>
              <a:gd name="connsiteX0-33" fmla="*/ 0 w 1196788"/>
              <a:gd name="connsiteY0-34" fmla="*/ 497541 h 497541"/>
              <a:gd name="connsiteX1-35" fmla="*/ 510988 w 1196788"/>
              <a:gd name="connsiteY1-36" fmla="*/ 0 h 497541"/>
              <a:gd name="connsiteX2-37" fmla="*/ 1196788 w 1196788"/>
              <a:gd name="connsiteY2-38" fmla="*/ 0 h 497541"/>
              <a:gd name="connsiteX3-39" fmla="*/ 1196788 w 1196788"/>
              <a:gd name="connsiteY3-40" fmla="*/ 13447 h 497541"/>
              <a:gd name="connsiteX0-41" fmla="*/ 0 w 1089211"/>
              <a:gd name="connsiteY0-42" fmla="*/ 0 h 322729"/>
              <a:gd name="connsiteX1-43" fmla="*/ 403411 w 1089211"/>
              <a:gd name="connsiteY1-44" fmla="*/ 309282 h 322729"/>
              <a:gd name="connsiteX2-45" fmla="*/ 1089211 w 1089211"/>
              <a:gd name="connsiteY2-46" fmla="*/ 309282 h 322729"/>
              <a:gd name="connsiteX3-47" fmla="*/ 1089211 w 1089211"/>
              <a:gd name="connsiteY3-48" fmla="*/ 322729 h 322729"/>
              <a:gd name="connsiteX0-49" fmla="*/ 0 w 860611"/>
              <a:gd name="connsiteY0-50" fmla="*/ 0 h 820270"/>
              <a:gd name="connsiteX1-51" fmla="*/ 174811 w 860611"/>
              <a:gd name="connsiteY1-52" fmla="*/ 806823 h 820270"/>
              <a:gd name="connsiteX2-53" fmla="*/ 860611 w 860611"/>
              <a:gd name="connsiteY2-54" fmla="*/ 806823 h 820270"/>
              <a:gd name="connsiteX3-55" fmla="*/ 860611 w 860611"/>
              <a:gd name="connsiteY3-56" fmla="*/ 820270 h 820270"/>
              <a:gd name="connsiteX0-57" fmla="*/ 0 w 1210235"/>
              <a:gd name="connsiteY0-58" fmla="*/ 0 h 524435"/>
              <a:gd name="connsiteX1-59" fmla="*/ 524435 w 1210235"/>
              <a:gd name="connsiteY1-60" fmla="*/ 510988 h 524435"/>
              <a:gd name="connsiteX2-61" fmla="*/ 1210235 w 1210235"/>
              <a:gd name="connsiteY2-62" fmla="*/ 510988 h 524435"/>
              <a:gd name="connsiteX3-63" fmla="*/ 1210235 w 1210235"/>
              <a:gd name="connsiteY3-64" fmla="*/ 524435 h 5244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10235" h="524435">
                <a:moveTo>
                  <a:pt x="0" y="0"/>
                </a:moveTo>
                <a:lnTo>
                  <a:pt x="524435" y="510988"/>
                </a:lnTo>
                <a:lnTo>
                  <a:pt x="1210235" y="510988"/>
                </a:lnTo>
                <a:lnTo>
                  <a:pt x="1210235" y="524435"/>
                </a:lnTo>
              </a:path>
            </a:pathLst>
          </a:custGeom>
          <a:noFill/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ea typeface="方正兰亭黑简体"/>
            </a:endParaRPr>
          </a:p>
        </p:txBody>
      </p:sp>
      <p:sp>
        <p:nvSpPr>
          <p:cNvPr id="53" name="任意多边形 52"/>
          <p:cNvSpPr/>
          <p:nvPr>
            <p:custDataLst>
              <p:tags r:id="rId6"/>
            </p:custDataLst>
          </p:nvPr>
        </p:nvSpPr>
        <p:spPr>
          <a:xfrm flipH="1">
            <a:off x="3786185" y="1911760"/>
            <a:ext cx="1038773" cy="658360"/>
          </a:xfrm>
          <a:custGeom>
            <a:avLst/>
            <a:gdLst>
              <a:gd name="connsiteX0" fmla="*/ 0 w 1089212"/>
              <a:gd name="connsiteY0" fmla="*/ 524436 h 524436"/>
              <a:gd name="connsiteX1" fmla="*/ 403412 w 1089212"/>
              <a:gd name="connsiteY1" fmla="*/ 0 h 524436"/>
              <a:gd name="connsiteX2" fmla="*/ 1089212 w 1089212"/>
              <a:gd name="connsiteY2" fmla="*/ 0 h 524436"/>
              <a:gd name="connsiteX3" fmla="*/ 1089212 w 1089212"/>
              <a:gd name="connsiteY3" fmla="*/ 13447 h 524436"/>
              <a:gd name="connsiteX0-1" fmla="*/ 0 w 1075765"/>
              <a:gd name="connsiteY0-2" fmla="*/ 820271 h 820271"/>
              <a:gd name="connsiteX1-3" fmla="*/ 389965 w 1075765"/>
              <a:gd name="connsiteY1-4" fmla="*/ 0 h 820271"/>
              <a:gd name="connsiteX2-5" fmla="*/ 1075765 w 1075765"/>
              <a:gd name="connsiteY2-6" fmla="*/ 0 h 820271"/>
              <a:gd name="connsiteX3-7" fmla="*/ 1075765 w 1075765"/>
              <a:gd name="connsiteY3-8" fmla="*/ 13447 h 820271"/>
              <a:gd name="connsiteX0-9" fmla="*/ 0 w 981636"/>
              <a:gd name="connsiteY0-10" fmla="*/ 497542 h 497542"/>
              <a:gd name="connsiteX1-11" fmla="*/ 295836 w 981636"/>
              <a:gd name="connsiteY1-12" fmla="*/ 0 h 497542"/>
              <a:gd name="connsiteX2-13" fmla="*/ 981636 w 981636"/>
              <a:gd name="connsiteY2-14" fmla="*/ 0 h 497542"/>
              <a:gd name="connsiteX3-15" fmla="*/ 981636 w 981636"/>
              <a:gd name="connsiteY3-16" fmla="*/ 13447 h 497542"/>
              <a:gd name="connsiteX0-17" fmla="*/ 0 w 1116106"/>
              <a:gd name="connsiteY0-18" fmla="*/ 578224 h 578224"/>
              <a:gd name="connsiteX1-19" fmla="*/ 430306 w 1116106"/>
              <a:gd name="connsiteY1-20" fmla="*/ 0 h 578224"/>
              <a:gd name="connsiteX2-21" fmla="*/ 1116106 w 1116106"/>
              <a:gd name="connsiteY2-22" fmla="*/ 0 h 578224"/>
              <a:gd name="connsiteX3-23" fmla="*/ 1116106 w 1116106"/>
              <a:gd name="connsiteY3-24" fmla="*/ 13447 h 578224"/>
              <a:gd name="connsiteX0-25" fmla="*/ 0 w 1196788"/>
              <a:gd name="connsiteY0-26" fmla="*/ 430306 h 430306"/>
              <a:gd name="connsiteX1-27" fmla="*/ 510988 w 1196788"/>
              <a:gd name="connsiteY1-28" fmla="*/ 0 h 430306"/>
              <a:gd name="connsiteX2-29" fmla="*/ 1196788 w 1196788"/>
              <a:gd name="connsiteY2-30" fmla="*/ 0 h 430306"/>
              <a:gd name="connsiteX3-31" fmla="*/ 1196788 w 1196788"/>
              <a:gd name="connsiteY3-32" fmla="*/ 13447 h 430306"/>
              <a:gd name="connsiteX0-33" fmla="*/ 0 w 1196788"/>
              <a:gd name="connsiteY0-34" fmla="*/ 497541 h 497541"/>
              <a:gd name="connsiteX1-35" fmla="*/ 510988 w 1196788"/>
              <a:gd name="connsiteY1-36" fmla="*/ 0 h 497541"/>
              <a:gd name="connsiteX2-37" fmla="*/ 1196788 w 1196788"/>
              <a:gd name="connsiteY2-38" fmla="*/ 0 h 497541"/>
              <a:gd name="connsiteX3-39" fmla="*/ 1196788 w 1196788"/>
              <a:gd name="connsiteY3-40" fmla="*/ 13447 h 497541"/>
              <a:gd name="connsiteX0-41" fmla="*/ 0 w 1089211"/>
              <a:gd name="connsiteY0-42" fmla="*/ 0 h 322729"/>
              <a:gd name="connsiteX1-43" fmla="*/ 403411 w 1089211"/>
              <a:gd name="connsiteY1-44" fmla="*/ 309282 h 322729"/>
              <a:gd name="connsiteX2-45" fmla="*/ 1089211 w 1089211"/>
              <a:gd name="connsiteY2-46" fmla="*/ 309282 h 322729"/>
              <a:gd name="connsiteX3-47" fmla="*/ 1089211 w 1089211"/>
              <a:gd name="connsiteY3-48" fmla="*/ 322729 h 322729"/>
              <a:gd name="connsiteX0-49" fmla="*/ 0 w 860611"/>
              <a:gd name="connsiteY0-50" fmla="*/ 0 h 820270"/>
              <a:gd name="connsiteX1-51" fmla="*/ 174811 w 860611"/>
              <a:gd name="connsiteY1-52" fmla="*/ 806823 h 820270"/>
              <a:gd name="connsiteX2-53" fmla="*/ 860611 w 860611"/>
              <a:gd name="connsiteY2-54" fmla="*/ 806823 h 820270"/>
              <a:gd name="connsiteX3-55" fmla="*/ 860611 w 860611"/>
              <a:gd name="connsiteY3-56" fmla="*/ 820270 h 820270"/>
              <a:gd name="connsiteX0-57" fmla="*/ 0 w 1210235"/>
              <a:gd name="connsiteY0-58" fmla="*/ 0 h 524435"/>
              <a:gd name="connsiteX1-59" fmla="*/ 524435 w 1210235"/>
              <a:gd name="connsiteY1-60" fmla="*/ 510988 h 524435"/>
              <a:gd name="connsiteX2-61" fmla="*/ 1210235 w 1210235"/>
              <a:gd name="connsiteY2-62" fmla="*/ 510988 h 524435"/>
              <a:gd name="connsiteX3-63" fmla="*/ 1210235 w 1210235"/>
              <a:gd name="connsiteY3-64" fmla="*/ 524435 h 524435"/>
              <a:gd name="connsiteX0-65" fmla="*/ 0 w 1546411"/>
              <a:gd name="connsiteY0-66" fmla="*/ 443753 h 443753"/>
              <a:gd name="connsiteX1-67" fmla="*/ 860611 w 1546411"/>
              <a:gd name="connsiteY1-68" fmla="*/ 0 h 443753"/>
              <a:gd name="connsiteX2-69" fmla="*/ 1546411 w 1546411"/>
              <a:gd name="connsiteY2-70" fmla="*/ 0 h 443753"/>
              <a:gd name="connsiteX3-71" fmla="*/ 1546411 w 1546411"/>
              <a:gd name="connsiteY3-72" fmla="*/ 13447 h 443753"/>
              <a:gd name="connsiteX0-73" fmla="*/ 0 w 1385047"/>
              <a:gd name="connsiteY0-74" fmla="*/ 860612 h 860612"/>
              <a:gd name="connsiteX1-75" fmla="*/ 699247 w 1385047"/>
              <a:gd name="connsiteY1-76" fmla="*/ 0 h 860612"/>
              <a:gd name="connsiteX2-77" fmla="*/ 1385047 w 1385047"/>
              <a:gd name="connsiteY2-78" fmla="*/ 0 h 860612"/>
              <a:gd name="connsiteX3-79" fmla="*/ 1385047 w 1385047"/>
              <a:gd name="connsiteY3-80" fmla="*/ 13447 h 8606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85047" h="860612">
                <a:moveTo>
                  <a:pt x="0" y="860612"/>
                </a:moveTo>
                <a:lnTo>
                  <a:pt x="699247" y="0"/>
                </a:lnTo>
                <a:lnTo>
                  <a:pt x="1385047" y="0"/>
                </a:lnTo>
                <a:lnTo>
                  <a:pt x="1385047" y="13447"/>
                </a:lnTo>
              </a:path>
            </a:pathLst>
          </a:custGeom>
          <a:noFill/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兰亭黑简体"/>
            </a:endParaRPr>
          </a:p>
        </p:txBody>
      </p:sp>
      <p:sp>
        <p:nvSpPr>
          <p:cNvPr id="41" name="Freeform 414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 flipH="1">
            <a:off x="4397020" y="2279934"/>
            <a:ext cx="2368755" cy="2426683"/>
          </a:xfrm>
          <a:custGeom>
            <a:avLst/>
            <a:gdLst>
              <a:gd name="T0" fmla="*/ 137 w 274"/>
              <a:gd name="T1" fmla="*/ 0 h 274"/>
              <a:gd name="T2" fmla="*/ 0 w 274"/>
              <a:gd name="T3" fmla="*/ 137 h 274"/>
              <a:gd name="T4" fmla="*/ 137 w 274"/>
              <a:gd name="T5" fmla="*/ 274 h 274"/>
              <a:gd name="T6" fmla="*/ 274 w 274"/>
              <a:gd name="T7" fmla="*/ 137 h 274"/>
              <a:gd name="T8" fmla="*/ 137 w 274"/>
              <a:gd name="T9" fmla="*/ 0 h 274"/>
              <a:gd name="T10" fmla="*/ 137 w 274"/>
              <a:gd name="T11" fmla="*/ 239 h 274"/>
              <a:gd name="T12" fmla="*/ 34 w 274"/>
              <a:gd name="T13" fmla="*/ 137 h 274"/>
              <a:gd name="T14" fmla="*/ 137 w 274"/>
              <a:gd name="T15" fmla="*/ 34 h 274"/>
              <a:gd name="T16" fmla="*/ 240 w 274"/>
              <a:gd name="T17" fmla="*/ 137 h 274"/>
              <a:gd name="T18" fmla="*/ 137 w 274"/>
              <a:gd name="T19" fmla="*/ 239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4" h="274">
                <a:moveTo>
                  <a:pt x="137" y="0"/>
                </a:moveTo>
                <a:cubicBezTo>
                  <a:pt x="61" y="0"/>
                  <a:pt x="0" y="61"/>
                  <a:pt x="0" y="137"/>
                </a:cubicBezTo>
                <a:cubicBezTo>
                  <a:pt x="0" y="212"/>
                  <a:pt x="61" y="274"/>
                  <a:pt x="137" y="274"/>
                </a:cubicBezTo>
                <a:cubicBezTo>
                  <a:pt x="213" y="274"/>
                  <a:pt x="274" y="212"/>
                  <a:pt x="274" y="137"/>
                </a:cubicBezTo>
                <a:cubicBezTo>
                  <a:pt x="274" y="61"/>
                  <a:pt x="213" y="0"/>
                  <a:pt x="137" y="0"/>
                </a:cubicBezTo>
                <a:close/>
                <a:moveTo>
                  <a:pt x="137" y="239"/>
                </a:moveTo>
                <a:cubicBezTo>
                  <a:pt x="80" y="239"/>
                  <a:pt x="34" y="193"/>
                  <a:pt x="34" y="137"/>
                </a:cubicBezTo>
                <a:cubicBezTo>
                  <a:pt x="34" y="80"/>
                  <a:pt x="80" y="34"/>
                  <a:pt x="137" y="34"/>
                </a:cubicBezTo>
                <a:cubicBezTo>
                  <a:pt x="194" y="34"/>
                  <a:pt x="240" y="80"/>
                  <a:pt x="240" y="137"/>
                </a:cubicBezTo>
                <a:cubicBezTo>
                  <a:pt x="240" y="193"/>
                  <a:pt x="194" y="239"/>
                  <a:pt x="137" y="239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>
              <a:ea typeface="方正兰亭黑简体"/>
            </a:endParaRPr>
          </a:p>
        </p:txBody>
      </p:sp>
      <p:sp>
        <p:nvSpPr>
          <p:cNvPr id="42" name="Freeform 415"/>
          <p:cNvSpPr/>
          <p:nvPr>
            <p:custDataLst>
              <p:tags r:id="rId8"/>
            </p:custDataLst>
          </p:nvPr>
        </p:nvSpPr>
        <p:spPr bwMode="auto">
          <a:xfrm flipH="1">
            <a:off x="6108774" y="3830617"/>
            <a:ext cx="664104" cy="716397"/>
          </a:xfrm>
          <a:custGeom>
            <a:avLst/>
            <a:gdLst>
              <a:gd name="T0" fmla="*/ 2147483646 w 77"/>
              <a:gd name="T1" fmla="*/ 2147483646 h 81"/>
              <a:gd name="T2" fmla="*/ 2147483646 w 77"/>
              <a:gd name="T3" fmla="*/ 2147483646 h 81"/>
              <a:gd name="T4" fmla="*/ 2147483646 w 77"/>
              <a:gd name="T5" fmla="*/ 0 h 81"/>
              <a:gd name="T6" fmla="*/ 0 w 77"/>
              <a:gd name="T7" fmla="*/ 1018023545 h 81"/>
              <a:gd name="T8" fmla="*/ 2147483646 w 77"/>
              <a:gd name="T9" fmla="*/ 2147483646 h 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7" h="81">
                <a:moveTo>
                  <a:pt x="49" y="81"/>
                </a:moveTo>
                <a:cubicBezTo>
                  <a:pt x="77" y="44"/>
                  <a:pt x="77" y="44"/>
                  <a:pt x="77" y="44"/>
                </a:cubicBezTo>
                <a:cubicBezTo>
                  <a:pt x="62" y="32"/>
                  <a:pt x="50" y="17"/>
                  <a:pt x="43" y="0"/>
                </a:cubicBezTo>
                <a:cubicBezTo>
                  <a:pt x="0" y="17"/>
                  <a:pt x="0" y="17"/>
                  <a:pt x="0" y="17"/>
                </a:cubicBezTo>
                <a:cubicBezTo>
                  <a:pt x="10" y="43"/>
                  <a:pt x="27" y="65"/>
                  <a:pt x="49" y="81"/>
                </a:cubicBezTo>
                <a:close/>
              </a:path>
            </a:pathLst>
          </a:custGeom>
          <a:solidFill>
            <a:srgbClr val="9CCFAD"/>
          </a:solidFill>
          <a:ln>
            <a:noFill/>
          </a:ln>
        </p:spPr>
        <p:txBody>
          <a:bodyPr/>
          <a:lstStyle/>
          <a:p>
            <a:endParaRPr lang="zh-CN" altLang="en-US">
              <a:ea typeface="方正兰亭黑简体"/>
            </a:endParaRPr>
          </a:p>
        </p:txBody>
      </p:sp>
      <p:sp>
        <p:nvSpPr>
          <p:cNvPr id="43" name="Freeform 416"/>
          <p:cNvSpPr/>
          <p:nvPr>
            <p:custDataLst>
              <p:tags r:id="rId9"/>
            </p:custDataLst>
          </p:nvPr>
        </p:nvSpPr>
        <p:spPr bwMode="auto">
          <a:xfrm flipH="1">
            <a:off x="5579622" y="4352954"/>
            <a:ext cx="408406" cy="458857"/>
          </a:xfrm>
          <a:custGeom>
            <a:avLst/>
            <a:gdLst>
              <a:gd name="T0" fmla="*/ 906193638 w 47"/>
              <a:gd name="T1" fmla="*/ 0 h 52"/>
              <a:gd name="T2" fmla="*/ 0 w 47"/>
              <a:gd name="T3" fmla="*/ 2147483646 h 52"/>
              <a:gd name="T4" fmla="*/ 2147483646 w 47"/>
              <a:gd name="T5" fmla="*/ 2147483646 h 52"/>
              <a:gd name="T6" fmla="*/ 2147483646 w 47"/>
              <a:gd name="T7" fmla="*/ 298107339 h 52"/>
              <a:gd name="T8" fmla="*/ 906193638 w 47"/>
              <a:gd name="T9" fmla="*/ 0 h 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52">
                <a:moveTo>
                  <a:pt x="15" y="0"/>
                </a:moveTo>
                <a:cubicBezTo>
                  <a:pt x="0" y="44"/>
                  <a:pt x="0" y="44"/>
                  <a:pt x="0" y="44"/>
                </a:cubicBezTo>
                <a:cubicBezTo>
                  <a:pt x="15" y="49"/>
                  <a:pt x="31" y="52"/>
                  <a:pt x="47" y="52"/>
                </a:cubicBezTo>
                <a:cubicBezTo>
                  <a:pt x="47" y="5"/>
                  <a:pt x="47" y="5"/>
                  <a:pt x="47" y="5"/>
                </a:cubicBezTo>
                <a:cubicBezTo>
                  <a:pt x="36" y="5"/>
                  <a:pt x="25" y="3"/>
                  <a:pt x="15" y="0"/>
                </a:cubicBezTo>
                <a:close/>
              </a:path>
            </a:pathLst>
          </a:custGeom>
          <a:solidFill>
            <a:srgbClr val="F9A0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ea typeface="方正兰亭黑简体"/>
            </a:endParaRPr>
          </a:p>
        </p:txBody>
      </p:sp>
      <p:sp>
        <p:nvSpPr>
          <p:cNvPr id="44" name="Freeform 417"/>
          <p:cNvSpPr/>
          <p:nvPr>
            <p:custDataLst>
              <p:tags r:id="rId10"/>
            </p:custDataLst>
          </p:nvPr>
        </p:nvSpPr>
        <p:spPr bwMode="auto">
          <a:xfrm flipH="1">
            <a:off x="5753638" y="2191065"/>
            <a:ext cx="594853" cy="576745"/>
          </a:xfrm>
          <a:custGeom>
            <a:avLst/>
            <a:gdLst>
              <a:gd name="T0" fmla="*/ 1663688335 w 69"/>
              <a:gd name="T1" fmla="*/ 2147483646 h 65"/>
              <a:gd name="T2" fmla="*/ 2147483646 w 69"/>
              <a:gd name="T3" fmla="*/ 2147483646 h 65"/>
              <a:gd name="T4" fmla="*/ 2147483646 w 69"/>
              <a:gd name="T5" fmla="*/ 0 h 65"/>
              <a:gd name="T6" fmla="*/ 0 w 69"/>
              <a:gd name="T7" fmla="*/ 1631835163 h 65"/>
              <a:gd name="T8" fmla="*/ 1663688335 w 69"/>
              <a:gd name="T9" fmla="*/ 2147483646 h 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9" h="65">
                <a:moveTo>
                  <a:pt x="28" y="65"/>
                </a:moveTo>
                <a:cubicBezTo>
                  <a:pt x="40" y="55"/>
                  <a:pt x="54" y="49"/>
                  <a:pt x="69" y="46"/>
                </a:cubicBezTo>
                <a:cubicBezTo>
                  <a:pt x="60" y="0"/>
                  <a:pt x="60" y="0"/>
                  <a:pt x="60" y="0"/>
                </a:cubicBezTo>
                <a:cubicBezTo>
                  <a:pt x="38" y="5"/>
                  <a:pt x="17" y="14"/>
                  <a:pt x="0" y="27"/>
                </a:cubicBezTo>
                <a:lnTo>
                  <a:pt x="28" y="65"/>
                </a:lnTo>
                <a:close/>
              </a:path>
            </a:pathLst>
          </a:custGeom>
          <a:solidFill>
            <a:srgbClr val="11A584"/>
          </a:solidFill>
          <a:ln>
            <a:noFill/>
          </a:ln>
        </p:spPr>
        <p:txBody>
          <a:bodyPr/>
          <a:lstStyle/>
          <a:p>
            <a:endParaRPr lang="zh-CN" altLang="en-US">
              <a:ea typeface="方正兰亭黑简体"/>
            </a:endParaRPr>
          </a:p>
        </p:txBody>
      </p:sp>
      <p:sp>
        <p:nvSpPr>
          <p:cNvPr id="45" name="Freeform 418"/>
          <p:cNvSpPr/>
          <p:nvPr>
            <p:custDataLst>
              <p:tags r:id="rId11"/>
            </p:custDataLst>
          </p:nvPr>
        </p:nvSpPr>
        <p:spPr bwMode="auto">
          <a:xfrm flipH="1">
            <a:off x="4100481" y="3233922"/>
            <a:ext cx="1150640" cy="1666758"/>
          </a:xfrm>
          <a:custGeom>
            <a:avLst/>
            <a:gdLst>
              <a:gd name="T0" fmla="*/ 2147483646 w 133"/>
              <a:gd name="T1" fmla="*/ 1746163657 h 188"/>
              <a:gd name="T2" fmla="*/ 0 w 133"/>
              <a:gd name="T3" fmla="*/ 2147483646 h 188"/>
              <a:gd name="T4" fmla="*/ 1554303823 w 133"/>
              <a:gd name="T5" fmla="*/ 2147483646 h 188"/>
              <a:gd name="T6" fmla="*/ 2147483646 w 133"/>
              <a:gd name="T7" fmla="*/ 1746163657 h 188"/>
              <a:gd name="T8" fmla="*/ 2147483646 w 133"/>
              <a:gd name="T9" fmla="*/ 0 h 188"/>
              <a:gd name="T10" fmla="*/ 2147483646 w 133"/>
              <a:gd name="T11" fmla="*/ 722549944 h 188"/>
              <a:gd name="T12" fmla="*/ 2147483646 w 133"/>
              <a:gd name="T13" fmla="*/ 1746163657 h 18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33" h="188">
                <a:moveTo>
                  <a:pt x="65" y="29"/>
                </a:moveTo>
                <a:cubicBezTo>
                  <a:pt x="65" y="72"/>
                  <a:pt x="38" y="109"/>
                  <a:pt x="0" y="124"/>
                </a:cubicBezTo>
                <a:cubicBezTo>
                  <a:pt x="26" y="188"/>
                  <a:pt x="26" y="188"/>
                  <a:pt x="26" y="188"/>
                </a:cubicBezTo>
                <a:cubicBezTo>
                  <a:pt x="89" y="162"/>
                  <a:pt x="133" y="101"/>
                  <a:pt x="133" y="29"/>
                </a:cubicBezTo>
                <a:cubicBezTo>
                  <a:pt x="133" y="19"/>
                  <a:pt x="132" y="10"/>
                  <a:pt x="131" y="0"/>
                </a:cubicBezTo>
                <a:cubicBezTo>
                  <a:pt x="63" y="12"/>
                  <a:pt x="63" y="12"/>
                  <a:pt x="63" y="12"/>
                </a:cubicBezTo>
                <a:cubicBezTo>
                  <a:pt x="64" y="17"/>
                  <a:pt x="65" y="23"/>
                  <a:pt x="65" y="29"/>
                </a:cubicBezTo>
                <a:close/>
              </a:path>
            </a:pathLst>
          </a:custGeom>
          <a:solidFill>
            <a:srgbClr val="1360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ea typeface="方正兰亭黑简体"/>
            </a:endParaRPr>
          </a:p>
        </p:txBody>
      </p:sp>
      <p:sp>
        <p:nvSpPr>
          <p:cNvPr id="46" name="Freeform 419"/>
          <p:cNvSpPr/>
          <p:nvPr>
            <p:custDataLst>
              <p:tags r:id="rId12"/>
            </p:custDataLst>
          </p:nvPr>
        </p:nvSpPr>
        <p:spPr bwMode="auto">
          <a:xfrm flipH="1">
            <a:off x="6265033" y="2519337"/>
            <a:ext cx="795504" cy="972124"/>
          </a:xfrm>
          <a:custGeom>
            <a:avLst/>
            <a:gdLst>
              <a:gd name="T0" fmla="*/ 2147483646 w 92"/>
              <a:gd name="T1" fmla="*/ 2147483646 h 110"/>
              <a:gd name="T2" fmla="*/ 2147483646 w 92"/>
              <a:gd name="T3" fmla="*/ 0 h 110"/>
              <a:gd name="T4" fmla="*/ 0 w 92"/>
              <a:gd name="T5" fmla="*/ 2147483646 h 110"/>
              <a:gd name="T6" fmla="*/ 2147483646 w 92"/>
              <a:gd name="T7" fmla="*/ 2147483646 h 110"/>
              <a:gd name="T8" fmla="*/ 2147483646 w 92"/>
              <a:gd name="T9" fmla="*/ 2147483646 h 1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2" h="110">
                <a:moveTo>
                  <a:pt x="92" y="44"/>
                </a:moveTo>
                <a:cubicBezTo>
                  <a:pt x="40" y="0"/>
                  <a:pt x="40" y="0"/>
                  <a:pt x="40" y="0"/>
                </a:cubicBezTo>
                <a:cubicBezTo>
                  <a:pt x="15" y="30"/>
                  <a:pt x="0" y="68"/>
                  <a:pt x="0" y="110"/>
                </a:cubicBezTo>
                <a:cubicBezTo>
                  <a:pt x="68" y="110"/>
                  <a:pt x="68" y="110"/>
                  <a:pt x="68" y="110"/>
                </a:cubicBezTo>
                <a:cubicBezTo>
                  <a:pt x="68" y="85"/>
                  <a:pt x="77" y="62"/>
                  <a:pt x="92" y="44"/>
                </a:cubicBezTo>
                <a:close/>
              </a:path>
            </a:pathLst>
          </a:custGeom>
          <a:solidFill>
            <a:srgbClr val="F9A0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ea typeface="方正兰亭黑简体"/>
            </a:endParaRPr>
          </a:p>
        </p:txBody>
      </p:sp>
      <p:sp>
        <p:nvSpPr>
          <p:cNvPr id="47" name="Freeform 420"/>
          <p:cNvSpPr/>
          <p:nvPr>
            <p:custDataLst>
              <p:tags r:id="rId13"/>
            </p:custDataLst>
          </p:nvPr>
        </p:nvSpPr>
        <p:spPr bwMode="auto">
          <a:xfrm flipH="1">
            <a:off x="4207022" y="1997002"/>
            <a:ext cx="1226993" cy="1151678"/>
          </a:xfrm>
          <a:custGeom>
            <a:avLst/>
            <a:gdLst>
              <a:gd name="T0" fmla="*/ 656160953 w 142"/>
              <a:gd name="T1" fmla="*/ 0 h 130"/>
              <a:gd name="T2" fmla="*/ 0 w 142"/>
              <a:gd name="T3" fmla="*/ 2147483646 h 130"/>
              <a:gd name="T4" fmla="*/ 2147483646 w 142"/>
              <a:gd name="T5" fmla="*/ 2147483646 h 130"/>
              <a:gd name="T6" fmla="*/ 2147483646 w 142"/>
              <a:gd name="T7" fmla="*/ 2147483646 h 130"/>
              <a:gd name="T8" fmla="*/ 656160953 w 142"/>
              <a:gd name="T9" fmla="*/ 0 h 1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2" h="130">
                <a:moveTo>
                  <a:pt x="11" y="0"/>
                </a:moveTo>
                <a:cubicBezTo>
                  <a:pt x="0" y="67"/>
                  <a:pt x="0" y="67"/>
                  <a:pt x="0" y="67"/>
                </a:cubicBezTo>
                <a:cubicBezTo>
                  <a:pt x="36" y="73"/>
                  <a:pt x="65" y="98"/>
                  <a:pt x="78" y="130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20" y="50"/>
                  <a:pt x="71" y="10"/>
                  <a:pt x="11" y="0"/>
                </a:cubicBezTo>
                <a:close/>
              </a:path>
            </a:pathLst>
          </a:custGeom>
          <a:solidFill>
            <a:srgbClr val="F9A0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ea typeface="方正兰亭黑简体"/>
            </a:endParaRPr>
          </a:p>
        </p:txBody>
      </p:sp>
      <p:sp>
        <p:nvSpPr>
          <p:cNvPr id="54" name="文本框 42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357306" y="2159223"/>
            <a:ext cx="2271306" cy="39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sz="1400" dirty="0" smtClean="0">
                <a:latin typeface="+mn-ea"/>
                <a:ea typeface="方正兰亭黑简体"/>
              </a:rPr>
              <a:t>接入订单 </a:t>
            </a:r>
            <a:r>
              <a:rPr lang="en-US" altLang="zh-CN" b="1" spc="40" dirty="0" smtClean="0">
                <a:ln w="3175">
                  <a:noFill/>
                  <a:prstDash val="dash"/>
                </a:ln>
                <a:solidFill>
                  <a:srgbClr val="1754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21566</a:t>
            </a:r>
            <a:r>
              <a:rPr lang="zh-CN" altLang="en-US" b="1" spc="40" dirty="0" smtClean="0">
                <a:ln w="3175">
                  <a:noFill/>
                  <a:prstDash val="dash"/>
                </a:ln>
                <a:solidFill>
                  <a:srgbClr val="1754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endParaRPr lang="zh-CN" altLang="en-US" sz="1400" b="1" dirty="0">
              <a:solidFill>
                <a:srgbClr val="1754A7"/>
              </a:solidFill>
              <a:latin typeface="+mn-ea"/>
              <a:ea typeface="方正兰亭黑简体"/>
            </a:endParaRPr>
          </a:p>
        </p:txBody>
      </p:sp>
      <p:sp>
        <p:nvSpPr>
          <p:cNvPr id="60" name="文本框 4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628962" y="3125102"/>
            <a:ext cx="1825398" cy="769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sz="2000" b="1" dirty="0" smtClean="0">
                <a:latin typeface="+mn-ea"/>
                <a:ea typeface="方正兰亭黑简体"/>
              </a:rPr>
              <a:t>系统</a:t>
            </a:r>
            <a:br>
              <a:rPr lang="en-US" altLang="zh-CN" sz="2000" b="1" dirty="0" smtClean="0">
                <a:latin typeface="+mn-ea"/>
                <a:ea typeface="方正兰亭黑简体"/>
              </a:rPr>
            </a:br>
            <a:r>
              <a:rPr lang="zh-CN" altLang="en-US" sz="2000" b="1" dirty="0" smtClean="0">
                <a:latin typeface="+mn-ea"/>
                <a:ea typeface="方正兰亭黑简体"/>
              </a:rPr>
              <a:t>使用情况</a:t>
            </a:r>
            <a:endParaRPr lang="zh-CN" altLang="en-US" sz="2000" b="1" dirty="0">
              <a:latin typeface="+mn-ea"/>
              <a:ea typeface="方正兰亭黑简体"/>
            </a:endParaRPr>
          </a:p>
        </p:txBody>
      </p:sp>
      <p:sp>
        <p:nvSpPr>
          <p:cNvPr id="81" name="椭圆 42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449075" y="1817002"/>
            <a:ext cx="180000" cy="180000"/>
          </a:xfrm>
          <a:prstGeom prst="ellipse">
            <a:avLst/>
          </a:prstGeom>
          <a:solidFill>
            <a:srgbClr val="9CCFAD"/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12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" name="椭圆 43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030023" y="1709535"/>
            <a:ext cx="180000" cy="180000"/>
          </a:xfrm>
          <a:prstGeom prst="ellipse">
            <a:avLst/>
          </a:prstGeom>
          <a:solidFill>
            <a:srgbClr val="11A584"/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12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5" name="文本框 44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991160" y="1721289"/>
            <a:ext cx="1456414" cy="39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b="1" dirty="0" smtClean="0">
                <a:latin typeface="+mn-ea"/>
                <a:ea typeface="方正兰亭黑简体"/>
              </a:rPr>
              <a:t>发货单管</a:t>
            </a:r>
            <a:r>
              <a:rPr lang="zh-CN" altLang="en-US" b="1" dirty="0" smtClean="0">
                <a:latin typeface="+mn-ea"/>
                <a:ea typeface="方正兰亭黑简体"/>
              </a:rPr>
              <a:t>理</a:t>
            </a:r>
            <a:endParaRPr lang="zh-CN" altLang="en-US" b="1" dirty="0" smtClean="0">
              <a:latin typeface="+mn-ea"/>
              <a:ea typeface="方正兰亭黑简体"/>
            </a:endParaRPr>
          </a:p>
        </p:txBody>
      </p:sp>
      <p:sp>
        <p:nvSpPr>
          <p:cNvPr id="86" name="椭圆 43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342300" y="4457014"/>
            <a:ext cx="180000" cy="180000"/>
          </a:xfrm>
          <a:prstGeom prst="ellipse">
            <a:avLst/>
          </a:prstGeom>
          <a:solidFill>
            <a:srgbClr val="11A584"/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12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7" name="椭圆 43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388382" y="4338110"/>
            <a:ext cx="180000" cy="180000"/>
          </a:xfrm>
          <a:prstGeom prst="ellipse">
            <a:avLst/>
          </a:prstGeom>
          <a:solidFill>
            <a:srgbClr val="11A584"/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12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8" name="椭圆 42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521289" y="5111748"/>
            <a:ext cx="180000" cy="180000"/>
          </a:xfrm>
          <a:prstGeom prst="ellipse">
            <a:avLst/>
          </a:prstGeom>
          <a:solidFill>
            <a:srgbClr val="9CCFAD"/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12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9" name="椭圆 42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643808" y="2600928"/>
            <a:ext cx="180000" cy="180000"/>
          </a:xfrm>
          <a:prstGeom prst="ellipse">
            <a:avLst/>
          </a:prstGeom>
          <a:solidFill>
            <a:srgbClr val="9CCFAD"/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12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0" name="文本框 44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141079" y="1580717"/>
            <a:ext cx="1456414" cy="372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b="1" dirty="0">
                <a:latin typeface="+mn-ea"/>
                <a:ea typeface="方正兰亭黑简体"/>
              </a:rPr>
              <a:t>运单</a:t>
            </a:r>
            <a:r>
              <a:rPr lang="zh-CN" altLang="en-US" b="1" dirty="0" smtClean="0">
                <a:latin typeface="+mn-ea"/>
                <a:ea typeface="方正兰亭黑简体"/>
              </a:rPr>
              <a:t>管理</a:t>
            </a:r>
            <a:endParaRPr lang="en-US" altLang="zh-CN" b="1" dirty="0">
              <a:latin typeface="+mn-ea"/>
              <a:ea typeface="方正兰亭黑简体"/>
            </a:endParaRPr>
          </a:p>
        </p:txBody>
      </p:sp>
      <p:sp>
        <p:nvSpPr>
          <p:cNvPr id="91" name="文本框 44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733808" y="2496582"/>
            <a:ext cx="1456414" cy="372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b="1" dirty="0" smtClean="0">
                <a:latin typeface="+mn-ea"/>
                <a:ea typeface="方正兰亭黑简体"/>
              </a:rPr>
              <a:t>货量管理</a:t>
            </a:r>
            <a:endParaRPr lang="en-US" altLang="zh-CN" b="1" dirty="0">
              <a:latin typeface="+mn-ea"/>
              <a:ea typeface="方正兰亭黑简体"/>
            </a:endParaRPr>
          </a:p>
        </p:txBody>
      </p:sp>
      <p:sp>
        <p:nvSpPr>
          <p:cNvPr id="92" name="文本框 44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455679" y="4241713"/>
            <a:ext cx="1456414" cy="372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b="1" dirty="0">
                <a:latin typeface="+mn-ea"/>
                <a:ea typeface="方正兰亭黑简体"/>
              </a:rPr>
              <a:t>资源</a:t>
            </a:r>
            <a:r>
              <a:rPr lang="zh-CN" altLang="en-US" b="1" dirty="0" smtClean="0">
                <a:latin typeface="+mn-ea"/>
                <a:ea typeface="方正兰亭黑简体"/>
              </a:rPr>
              <a:t>管理</a:t>
            </a:r>
            <a:endParaRPr lang="en-US" altLang="zh-CN" b="1" dirty="0">
              <a:latin typeface="+mn-ea"/>
              <a:ea typeface="方正兰亭黑简体"/>
            </a:endParaRPr>
          </a:p>
        </p:txBody>
      </p:sp>
      <p:sp>
        <p:nvSpPr>
          <p:cNvPr id="93" name="文本框 44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805369" y="5395092"/>
            <a:ext cx="1456414" cy="39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b="1" dirty="0" smtClean="0">
                <a:latin typeface="+mn-ea"/>
                <a:ea typeface="方正兰亭黑简体"/>
              </a:rPr>
              <a:t>承运商管</a:t>
            </a:r>
            <a:r>
              <a:rPr lang="zh-CN" altLang="en-US" b="1" dirty="0" smtClean="0">
                <a:latin typeface="+mn-ea"/>
                <a:ea typeface="方正兰亭黑简体"/>
              </a:rPr>
              <a:t>理</a:t>
            </a:r>
            <a:endParaRPr lang="zh-CN" altLang="en-US" b="1" dirty="0" smtClean="0">
              <a:latin typeface="+mn-ea"/>
              <a:ea typeface="方正兰亭黑简体"/>
            </a:endParaRPr>
          </a:p>
        </p:txBody>
      </p:sp>
      <p:sp>
        <p:nvSpPr>
          <p:cNvPr id="94" name="文本框 44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864543" y="4360617"/>
            <a:ext cx="1456414" cy="372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b="1" dirty="0">
                <a:latin typeface="+mn-ea"/>
                <a:ea typeface="方正兰亭黑简体"/>
              </a:rPr>
              <a:t>客户</a:t>
            </a:r>
            <a:r>
              <a:rPr lang="zh-CN" altLang="en-US" b="1" dirty="0" smtClean="0">
                <a:latin typeface="+mn-ea"/>
                <a:ea typeface="方正兰亭黑简体"/>
              </a:rPr>
              <a:t>管理</a:t>
            </a:r>
            <a:endParaRPr lang="en-US" altLang="zh-CN" b="1" dirty="0">
              <a:latin typeface="+mn-ea"/>
              <a:ea typeface="方正兰亭黑简体"/>
            </a:endParaRPr>
          </a:p>
        </p:txBody>
      </p:sp>
      <p:sp>
        <p:nvSpPr>
          <p:cNvPr id="95" name="文本框 42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8255856" y="1663816"/>
            <a:ext cx="3816808" cy="39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sz="1400" spc="40" dirty="0" smtClean="0">
                <a:ln w="3175">
                  <a:noFill/>
                  <a:prstDash val="dash"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共转运单 </a:t>
            </a:r>
            <a:r>
              <a:rPr lang="en-US" altLang="zh-CN" b="1" spc="40" dirty="0" smtClean="0">
                <a:ln w="3175">
                  <a:noFill/>
                  <a:prstDash val="dash"/>
                </a:ln>
                <a:solidFill>
                  <a:srgbClr val="1754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12128</a:t>
            </a:r>
            <a:r>
              <a:rPr lang="zh-CN" altLang="en-US" b="1" spc="40" dirty="0" smtClean="0">
                <a:ln w="3175">
                  <a:noFill/>
                  <a:prstDash val="dash"/>
                </a:ln>
                <a:solidFill>
                  <a:srgbClr val="1754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+单</a:t>
            </a:r>
            <a:endParaRPr lang="zh-CN" altLang="en-US" sz="1400" b="1" dirty="0">
              <a:solidFill>
                <a:srgbClr val="1754A7"/>
              </a:solidFill>
              <a:latin typeface="+mn-ea"/>
              <a:ea typeface="方正兰亭黑简体"/>
            </a:endParaRPr>
          </a:p>
        </p:txBody>
      </p:sp>
      <p:sp>
        <p:nvSpPr>
          <p:cNvPr id="96" name="文本框 42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8353525" y="4373345"/>
            <a:ext cx="2350603" cy="39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sz="1400" spc="40" dirty="0" smtClean="0">
                <a:ln w="3175">
                  <a:noFill/>
                  <a:prstDash val="dash"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司机 </a:t>
            </a:r>
            <a:r>
              <a:rPr lang="en-US" b="1" spc="40" dirty="0" smtClean="0">
                <a:ln w="3175">
                  <a:noFill/>
                  <a:prstDash val="dash"/>
                </a:ln>
                <a:solidFill>
                  <a:srgbClr val="1754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1192</a:t>
            </a:r>
            <a:r>
              <a:rPr lang="zh-CN" altLang="en-US" b="1" spc="40" dirty="0" smtClean="0">
                <a:ln w="3175">
                  <a:noFill/>
                  <a:prstDash val="dash"/>
                </a:ln>
                <a:solidFill>
                  <a:srgbClr val="1754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endParaRPr lang="zh-CN" altLang="en-US" sz="1400" b="1" dirty="0">
              <a:solidFill>
                <a:srgbClr val="1754A7"/>
              </a:solidFill>
              <a:latin typeface="+mn-ea"/>
              <a:ea typeface="方正兰亭黑简体"/>
            </a:endParaRPr>
          </a:p>
        </p:txBody>
      </p:sp>
      <p:sp>
        <p:nvSpPr>
          <p:cNvPr id="97" name="文本框 4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8281517" y="4706728"/>
            <a:ext cx="2350603" cy="39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sz="1400" spc="40" dirty="0" smtClean="0">
                <a:ln w="3175">
                  <a:noFill/>
                  <a:prstDash val="dash"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车辆 </a:t>
            </a:r>
            <a:r>
              <a:rPr lang="en-US" b="1" spc="40" dirty="0" smtClean="0">
                <a:ln w="3175">
                  <a:noFill/>
                  <a:prstDash val="dash"/>
                </a:ln>
                <a:solidFill>
                  <a:srgbClr val="1754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982</a:t>
            </a:r>
            <a:r>
              <a:rPr lang="zh-CN" altLang="en-US" b="1" spc="40" dirty="0" smtClean="0">
                <a:ln w="3175">
                  <a:noFill/>
                  <a:prstDash val="dash"/>
                </a:ln>
                <a:solidFill>
                  <a:srgbClr val="1754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endParaRPr lang="zh-CN" altLang="en-US" sz="1400" b="1" dirty="0">
              <a:solidFill>
                <a:srgbClr val="1754A7"/>
              </a:solidFill>
              <a:latin typeface="+mn-ea"/>
              <a:ea typeface="方正兰亭黑简体"/>
            </a:endParaRPr>
          </a:p>
        </p:txBody>
      </p:sp>
      <p:sp>
        <p:nvSpPr>
          <p:cNvPr id="100" name="文本框 42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8244275" y="2813808"/>
            <a:ext cx="2350603" cy="39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sz="1400" spc="40" dirty="0" smtClean="0">
                <a:ln w="3175">
                  <a:noFill/>
                  <a:prstDash val="dash"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完成任务 </a:t>
            </a:r>
            <a:r>
              <a:rPr lang="en-US" altLang="zh-CN" b="1" spc="40" dirty="0" smtClean="0">
                <a:ln w="3175">
                  <a:noFill/>
                  <a:prstDash val="dash"/>
                </a:ln>
                <a:solidFill>
                  <a:srgbClr val="1754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6928</a:t>
            </a:r>
            <a:r>
              <a:rPr lang="zh-CN" altLang="en-US" b="1" spc="40" dirty="0" smtClean="0">
                <a:ln w="3175">
                  <a:noFill/>
                  <a:prstDash val="dash"/>
                </a:ln>
                <a:solidFill>
                  <a:srgbClr val="1754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b="1" spc="40" dirty="0" smtClean="0">
                <a:ln w="3175">
                  <a:noFill/>
                  <a:prstDash val="dash"/>
                </a:ln>
                <a:solidFill>
                  <a:srgbClr val="1754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车</a:t>
            </a:r>
            <a:endParaRPr lang="zh-CN" altLang="en-US" b="1" spc="40" dirty="0" smtClean="0">
              <a:ln w="3175">
                <a:noFill/>
                <a:prstDash val="dash"/>
              </a:ln>
              <a:solidFill>
                <a:srgbClr val="1754A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2" name="文本框 42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4799856" y="5805264"/>
            <a:ext cx="3816424" cy="39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sz="1400" spc="40" dirty="0" smtClean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承运商管</a:t>
            </a:r>
            <a:r>
              <a:rPr lang="zh-CN" altLang="en-US" sz="1400" spc="40" dirty="0" smtClean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</a:t>
            </a:r>
            <a:r>
              <a:rPr lang="en-US" altLang="zh-CN" b="1" spc="40" dirty="0" smtClean="0">
                <a:ln w="3175">
                  <a:noFill/>
                  <a:prstDash val="dash"/>
                </a:ln>
                <a:solidFill>
                  <a:srgbClr val="1754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lang="zh-CN" altLang="en-US" b="1" spc="40" dirty="0" smtClean="0">
                <a:ln w="3175">
                  <a:noFill/>
                  <a:prstDash val="dash"/>
                </a:ln>
                <a:solidFill>
                  <a:srgbClr val="1754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1400" dirty="0" smtClean="0">
                <a:latin typeface="+mn-ea"/>
                <a:ea typeface="方正兰亭黑简体"/>
              </a:rPr>
              <a:t>条</a:t>
            </a:r>
            <a:endParaRPr lang="zh-CN" altLang="en-US" sz="1400" dirty="0">
              <a:latin typeface="+mn-ea"/>
              <a:ea typeface="方正兰亭黑简体"/>
            </a:endParaRPr>
          </a:p>
        </p:txBody>
      </p:sp>
      <p:sp>
        <p:nvSpPr>
          <p:cNvPr id="103" name="文本框 42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991697" y="4849676"/>
            <a:ext cx="2350603" cy="39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zh-CN" altLang="en-US" sz="1400" spc="40" dirty="0" smtClean="0">
                <a:ln w="3175">
                  <a:noFill/>
                  <a:prstDash val="dash"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管理客户 </a:t>
            </a:r>
            <a:r>
              <a:rPr lang="en-US" altLang="zh-CN" b="1" spc="40" dirty="0" smtClean="0">
                <a:ln w="3175">
                  <a:noFill/>
                  <a:prstDash val="dash"/>
                </a:ln>
                <a:solidFill>
                  <a:srgbClr val="1754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24646</a:t>
            </a:r>
            <a:r>
              <a:rPr lang="zh-CN" altLang="en-US" b="1" spc="40" dirty="0" smtClean="0">
                <a:ln w="3175">
                  <a:noFill/>
                  <a:prstDash val="dash"/>
                </a:ln>
                <a:solidFill>
                  <a:srgbClr val="1754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endParaRPr lang="zh-CN" altLang="en-US" sz="1400" b="1" dirty="0">
              <a:solidFill>
                <a:srgbClr val="1754A7"/>
              </a:solidFill>
              <a:latin typeface="+mn-ea"/>
              <a:ea typeface="方正兰亭黑简体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/data/cache/00f8dfe7e00dd9901a75e9f30c636bec.jpg00f8dfe7e00dd9901a75e9f30c636bec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7524" r="17524"/>
          <a:stretch>
            <a:fillRect/>
          </a:stretch>
        </p:blipFill>
        <p:spPr>
          <a:xfrm>
            <a:off x="6395964" y="986834"/>
            <a:ext cx="5796036" cy="4662622"/>
          </a:xfrm>
          <a:prstGeom prst="rect">
            <a:avLst/>
          </a:prstGeom>
        </p:spPr>
      </p:pic>
      <p:sp>
        <p:nvSpPr>
          <p:cNvPr id="11" name="Title 6" descr="7b0a202020202262756c6c6574223a20227b5c2263617465676f727949645c223a5c225c222c5c2274656d706c61746549645c223a32303233313538387d220a7d0a"/>
          <p:cNvSpPr txBox="1"/>
          <p:nvPr>
            <p:custDataLst>
              <p:tags r:id="rId3"/>
            </p:custDataLst>
          </p:nvPr>
        </p:nvSpPr>
        <p:spPr>
          <a:xfrm>
            <a:off x="302895" y="986790"/>
            <a:ext cx="5793740" cy="55924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auto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Blip>
                <a:blip r:embed="rId4"/>
              </a:buBlip>
            </a:pPr>
            <a:r>
              <a:rPr lang="en-US" altLang="zh-CN" sz="2300" spc="15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未及时签收：目前统计出部分订单在途已超过1000个小时，部分车辆已返回，但是系统订单未及时签收；</a:t>
            </a:r>
            <a:endParaRPr lang="en-US" altLang="zh-CN" sz="2300" spc="15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indent="0" algn="l" fontAlgn="auto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Blip>
                <a:blip r:embed="rId4"/>
              </a:buBlip>
            </a:pPr>
            <a:r>
              <a:rPr lang="en-US" altLang="zh-CN" sz="2300" spc="15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在途未打卡：目前统计出来的打卡率的数据还是比较差，部分工厂的打卡率依然为零；</a:t>
            </a:r>
            <a:endParaRPr lang="en-US" altLang="zh-CN" sz="2300" spc="15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indent="0" algn="l" fontAlgn="auto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Blip>
                <a:blip r:embed="rId4"/>
              </a:buBlip>
            </a:pPr>
            <a:r>
              <a:rPr lang="en-US" altLang="zh-CN" sz="2300" spc="15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中转未做交接：目前中转有做交接的订单只有20单左右，目前这个数量是严重偏低的；</a:t>
            </a:r>
            <a:endParaRPr lang="en-US" altLang="zh-CN" sz="2300" spc="15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标题 20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83185" y="253048"/>
            <a:ext cx="2814955" cy="3683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当前存在突出的问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031855" y="6506210"/>
            <a:ext cx="1075055" cy="3086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138680" y="2706680"/>
            <a:ext cx="2356847" cy="2230121"/>
          </a:xfrm>
          <a:prstGeom prst="rect">
            <a:avLst/>
          </a:prstGeom>
          <a:noFill/>
        </p:spPr>
        <p:txBody>
          <a:bodyPr wrap="square" rtlCol="0" anchor="ctr" anchorCtr="1">
            <a:normAutofit fontScale="97500"/>
          </a:bodyPr>
          <a:lstStyle/>
          <a:p>
            <a:pPr algn="r"/>
            <a:r>
              <a:rPr lang="en-US" altLang="zh-CN" sz="14200" b="1" dirty="0">
                <a:solidFill>
                  <a:srgbClr val="E55E5E"/>
                </a:solidFill>
                <a:latin typeface="Arial" panose="020B0604020202020204" pitchFamily="34" charset="0"/>
                <a:ea typeface="汉仪粗简黑简" charset="0"/>
                <a:cs typeface="汉仪粗简黑简" charset="0"/>
              </a:rPr>
              <a:t>01</a:t>
            </a:r>
            <a:endParaRPr lang="en-US" altLang="zh-CN" sz="14200" b="1" dirty="0">
              <a:solidFill>
                <a:srgbClr val="E55E5E"/>
              </a:solidFill>
              <a:latin typeface="Arial" panose="020B0604020202020204" pitchFamily="34" charset="0"/>
              <a:ea typeface="汉仪粗简黑简" charset="0"/>
              <a:cs typeface="汉仪粗简黑简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2"/>
            </p:custDataLst>
          </p:nvPr>
        </p:nvCxnSpPr>
        <p:spPr>
          <a:xfrm>
            <a:off x="4646714" y="3141093"/>
            <a:ext cx="15240" cy="1373505"/>
          </a:xfrm>
          <a:prstGeom prst="line">
            <a:avLst/>
          </a:prstGeom>
          <a:ln w="38100">
            <a:solidFill>
              <a:srgbClr val="E55E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1795780" y="2706370"/>
            <a:ext cx="8825230" cy="2112645"/>
          </a:xfrm>
          <a:prstGeom prst="roundRect">
            <a:avLst/>
          </a:prstGeom>
          <a:noFill/>
          <a:ln w="63500" cmpd="sng">
            <a:solidFill>
              <a:srgbClr val="E55E5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39995" y="3255645"/>
            <a:ext cx="51803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>
                <a:latin typeface="微软雅黑" panose="020B0503020204020204" pitchFamily="34" charset="-122"/>
                <a:ea typeface="微软雅黑" panose="020B0503020204020204" pitchFamily="34" charset="-122"/>
              </a:rPr>
              <a:t>项目建设</a:t>
            </a:r>
            <a:r>
              <a:rPr lang="zh-CN" altLang="en-US" sz="6000">
                <a:latin typeface="微软雅黑" panose="020B0503020204020204" pitchFamily="34" charset="-122"/>
                <a:ea typeface="微软雅黑" panose="020B0503020204020204" pitchFamily="34" charset="-122"/>
              </a:rPr>
              <a:t>概况</a:t>
            </a:r>
            <a:endParaRPr lang="zh-CN" altLang="en-US" sz="6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0"/>
          <p:cNvSpPr>
            <a:spLocks noGrp="1"/>
          </p:cNvSpPr>
          <p:nvPr/>
        </p:nvSpPr>
        <p:spPr>
          <a:xfrm>
            <a:off x="83185" y="253048"/>
            <a:ext cx="2814955" cy="3683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流程优化＆效率提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升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713736" y="2352767"/>
            <a:ext cx="2247773" cy="1735791"/>
            <a:chOff x="2785302" y="1764575"/>
            <a:chExt cx="1685830" cy="1301843"/>
          </a:xfrm>
          <a:solidFill>
            <a:srgbClr val="1754A7"/>
          </a:solidFill>
        </p:grpSpPr>
        <p:sp>
          <p:nvSpPr>
            <p:cNvPr id="5" name="任意多边形: 形状 5"/>
            <p:cNvSpPr/>
            <p:nvPr>
              <p:custDataLst>
                <p:tags r:id="rId1"/>
              </p:custDataLst>
            </p:nvPr>
          </p:nvSpPr>
          <p:spPr>
            <a:xfrm flipH="1">
              <a:off x="2785302" y="1764575"/>
              <a:ext cx="1685830" cy="1301843"/>
            </a:xfrm>
            <a:custGeom>
              <a:avLst/>
              <a:gdLst>
                <a:gd name="connsiteX0" fmla="*/ 1500961 w 2402522"/>
                <a:gd name="connsiteY0" fmla="*/ 379 h 1855293"/>
                <a:gd name="connsiteX1" fmla="*/ 2258040 w 2402522"/>
                <a:gd name="connsiteY1" fmla="*/ 430391 h 1855293"/>
                <a:gd name="connsiteX2" fmla="*/ 2324916 w 2402522"/>
                <a:gd name="connsiteY2" fmla="*/ 1298497 h 1855293"/>
                <a:gd name="connsiteX3" fmla="*/ 1972131 w 2402522"/>
                <a:gd name="connsiteY3" fmla="*/ 1709958 h 1855293"/>
                <a:gd name="connsiteX4" fmla="*/ 1804289 w 2402522"/>
                <a:gd name="connsiteY4" fmla="*/ 1794183 h 1855293"/>
                <a:gd name="connsiteX5" fmla="*/ 1703481 w 2402522"/>
                <a:gd name="connsiteY5" fmla="*/ 1821496 h 1855293"/>
                <a:gd name="connsiteX6" fmla="*/ 1705549 w 2402522"/>
                <a:gd name="connsiteY6" fmla="*/ 1824741 h 1855293"/>
                <a:gd name="connsiteX7" fmla="*/ 1686949 w 2402522"/>
                <a:gd name="connsiteY7" fmla="*/ 1825975 h 1855293"/>
                <a:gd name="connsiteX8" fmla="*/ 1628410 w 2402522"/>
                <a:gd name="connsiteY8" fmla="*/ 1841834 h 1855293"/>
                <a:gd name="connsiteX9" fmla="*/ 1539068 w 2402522"/>
                <a:gd name="connsiteY9" fmla="*/ 1852302 h 1855293"/>
                <a:gd name="connsiteX10" fmla="*/ 1472337 w 2402522"/>
                <a:gd name="connsiteY10" fmla="*/ 1853614 h 1855293"/>
                <a:gd name="connsiteX11" fmla="*/ 1472337 w 2402522"/>
                <a:gd name="connsiteY11" fmla="*/ 1855293 h 1855293"/>
                <a:gd name="connsiteX12" fmla="*/ 0 w 2402522"/>
                <a:gd name="connsiteY12" fmla="*/ 1855293 h 1855293"/>
                <a:gd name="connsiteX13" fmla="*/ 369083 w 2402522"/>
                <a:gd name="connsiteY13" fmla="*/ 1074912 h 1855293"/>
                <a:gd name="connsiteX14" fmla="*/ 444650 w 2402522"/>
                <a:gd name="connsiteY14" fmla="*/ 931337 h 1855293"/>
                <a:gd name="connsiteX15" fmla="*/ 644898 w 2402522"/>
                <a:gd name="connsiteY15" fmla="*/ 514845 h 1855293"/>
                <a:gd name="connsiteX16" fmla="*/ 645800 w 2402522"/>
                <a:gd name="connsiteY16" fmla="*/ 515278 h 1855293"/>
                <a:gd name="connsiteX17" fmla="*/ 665339 w 2402522"/>
                <a:gd name="connsiteY17" fmla="*/ 475771 h 1855293"/>
                <a:gd name="connsiteX18" fmla="*/ 712840 w 2402522"/>
                <a:gd name="connsiteY18" fmla="*/ 399380 h 1855293"/>
                <a:gd name="connsiteX19" fmla="*/ 750416 w 2402522"/>
                <a:gd name="connsiteY19" fmla="*/ 350396 h 1855293"/>
                <a:gd name="connsiteX20" fmla="*/ 757540 w 2402522"/>
                <a:gd name="connsiteY20" fmla="*/ 336863 h 1855293"/>
                <a:gd name="connsiteX21" fmla="*/ 759019 w 2402522"/>
                <a:gd name="connsiteY21" fmla="*/ 339183 h 1855293"/>
                <a:gd name="connsiteX22" fmla="*/ 768048 w 2402522"/>
                <a:gd name="connsiteY22" fmla="*/ 327413 h 1855293"/>
                <a:gd name="connsiteX23" fmla="*/ 978474 w 2402522"/>
                <a:gd name="connsiteY23" fmla="*/ 144481 h 1855293"/>
                <a:gd name="connsiteX24" fmla="*/ 1500961 w 2402522"/>
                <a:gd name="connsiteY24" fmla="*/ 379 h 185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402522" h="1855293">
                  <a:moveTo>
                    <a:pt x="1500961" y="379"/>
                  </a:moveTo>
                  <a:cubicBezTo>
                    <a:pt x="1798454" y="8885"/>
                    <a:pt x="2086546" y="160207"/>
                    <a:pt x="2258040" y="430391"/>
                  </a:cubicBezTo>
                  <a:cubicBezTo>
                    <a:pt x="2429535" y="700575"/>
                    <a:pt x="2443843" y="1025676"/>
                    <a:pt x="2324916" y="1298497"/>
                  </a:cubicBezTo>
                  <a:cubicBezTo>
                    <a:pt x="2253561" y="1462190"/>
                    <a:pt x="2134241" y="1607061"/>
                    <a:pt x="1972131" y="1709958"/>
                  </a:cubicBezTo>
                  <a:cubicBezTo>
                    <a:pt x="1918094" y="1744257"/>
                    <a:pt x="1861861" y="1772268"/>
                    <a:pt x="1804289" y="1794183"/>
                  </a:cubicBezTo>
                  <a:lnTo>
                    <a:pt x="1703481" y="1821496"/>
                  </a:lnTo>
                  <a:lnTo>
                    <a:pt x="1705549" y="1824741"/>
                  </a:lnTo>
                  <a:lnTo>
                    <a:pt x="1686949" y="1825975"/>
                  </a:lnTo>
                  <a:lnTo>
                    <a:pt x="1628410" y="1841834"/>
                  </a:lnTo>
                  <a:cubicBezTo>
                    <a:pt x="1598714" y="1846791"/>
                    <a:pt x="1568897" y="1850273"/>
                    <a:pt x="1539068" y="1852302"/>
                  </a:cubicBezTo>
                  <a:lnTo>
                    <a:pt x="1472337" y="1853614"/>
                  </a:lnTo>
                  <a:lnTo>
                    <a:pt x="1472337" y="1855293"/>
                  </a:lnTo>
                  <a:lnTo>
                    <a:pt x="0" y="1855293"/>
                  </a:lnTo>
                  <a:lnTo>
                    <a:pt x="369083" y="1074912"/>
                  </a:lnTo>
                  <a:lnTo>
                    <a:pt x="444650" y="931337"/>
                  </a:lnTo>
                  <a:lnTo>
                    <a:pt x="644898" y="514845"/>
                  </a:lnTo>
                  <a:lnTo>
                    <a:pt x="645800" y="515278"/>
                  </a:lnTo>
                  <a:lnTo>
                    <a:pt x="665339" y="475771"/>
                  </a:lnTo>
                  <a:cubicBezTo>
                    <a:pt x="679872" y="449642"/>
                    <a:pt x="695714" y="424142"/>
                    <a:pt x="712840" y="399380"/>
                  </a:cubicBezTo>
                  <a:lnTo>
                    <a:pt x="750416" y="350396"/>
                  </a:lnTo>
                  <a:lnTo>
                    <a:pt x="757540" y="336863"/>
                  </a:lnTo>
                  <a:lnTo>
                    <a:pt x="759019" y="339183"/>
                  </a:lnTo>
                  <a:lnTo>
                    <a:pt x="768048" y="327413"/>
                  </a:lnTo>
                  <a:cubicBezTo>
                    <a:pt x="827061" y="257872"/>
                    <a:pt x="897418" y="195929"/>
                    <a:pt x="978474" y="144481"/>
                  </a:cubicBezTo>
                  <a:cubicBezTo>
                    <a:pt x="1140584" y="41585"/>
                    <a:pt x="1322465" y="-4725"/>
                    <a:pt x="1500961" y="379"/>
                  </a:cubicBezTo>
                  <a:close/>
                </a:path>
              </a:pathLst>
            </a:cu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ea typeface="方正兰亭黑简体"/>
              </a:endParaRPr>
            </a:p>
          </p:txBody>
        </p:sp>
        <p:sp>
          <p:nvSpPr>
            <p:cNvPr id="6" name="任意多边形: 形状 33"/>
            <p:cNvSpPr/>
            <p:nvPr>
              <p:custDataLst>
                <p:tags r:id="rId2"/>
              </p:custDataLst>
            </p:nvPr>
          </p:nvSpPr>
          <p:spPr bwMode="auto">
            <a:xfrm>
              <a:off x="3254121" y="2304185"/>
              <a:ext cx="362196" cy="350969"/>
            </a:xfrm>
            <a:custGeom>
              <a:avLst/>
              <a:gdLst>
                <a:gd name="connsiteX0" fmla="*/ 58918 w 323554"/>
                <a:gd name="connsiteY0" fmla="*/ 189699 h 313525"/>
                <a:gd name="connsiteX1" fmla="*/ 101421 w 323554"/>
                <a:gd name="connsiteY1" fmla="*/ 189699 h 313525"/>
                <a:gd name="connsiteX2" fmla="*/ 103997 w 323554"/>
                <a:gd name="connsiteY2" fmla="*/ 189699 h 313525"/>
                <a:gd name="connsiteX3" fmla="*/ 114301 w 323554"/>
                <a:gd name="connsiteY3" fmla="*/ 201731 h 313525"/>
                <a:gd name="connsiteX4" fmla="*/ 113013 w 323554"/>
                <a:gd name="connsiteY4" fmla="*/ 205741 h 313525"/>
                <a:gd name="connsiteX5" fmla="*/ 101421 w 323554"/>
                <a:gd name="connsiteY5" fmla="*/ 215099 h 313525"/>
                <a:gd name="connsiteX6" fmla="*/ 58918 w 323554"/>
                <a:gd name="connsiteY6" fmla="*/ 215099 h 313525"/>
                <a:gd name="connsiteX7" fmla="*/ 46038 w 323554"/>
                <a:gd name="connsiteY7" fmla="*/ 201731 h 313525"/>
                <a:gd name="connsiteX8" fmla="*/ 58918 w 323554"/>
                <a:gd name="connsiteY8" fmla="*/ 189699 h 313525"/>
                <a:gd name="connsiteX9" fmla="*/ 149225 w 323554"/>
                <a:gd name="connsiteY9" fmla="*/ 165887 h 313525"/>
                <a:gd name="connsiteX10" fmla="*/ 142875 w 323554"/>
                <a:gd name="connsiteY10" fmla="*/ 186525 h 313525"/>
                <a:gd name="connsiteX11" fmla="*/ 153988 w 323554"/>
                <a:gd name="connsiteY11" fmla="*/ 196050 h 313525"/>
                <a:gd name="connsiteX12" fmla="*/ 173038 w 323554"/>
                <a:gd name="connsiteY12" fmla="*/ 188112 h 313525"/>
                <a:gd name="connsiteX13" fmla="*/ 145188 w 323554"/>
                <a:gd name="connsiteY13" fmla="*/ 151599 h 313525"/>
                <a:gd name="connsiteX14" fmla="*/ 187326 w 323554"/>
                <a:gd name="connsiteY14" fmla="*/ 190104 h 313525"/>
                <a:gd name="connsiteX15" fmla="*/ 138803 w 323554"/>
                <a:gd name="connsiteY15" fmla="*/ 210640 h 313525"/>
                <a:gd name="connsiteX16" fmla="*/ 131142 w 323554"/>
                <a:gd name="connsiteY16" fmla="*/ 210640 h 313525"/>
                <a:gd name="connsiteX17" fmla="*/ 129865 w 323554"/>
                <a:gd name="connsiteY17" fmla="*/ 202939 h 313525"/>
                <a:gd name="connsiteX18" fmla="*/ 145188 w 323554"/>
                <a:gd name="connsiteY18" fmla="*/ 151599 h 313525"/>
                <a:gd name="connsiteX19" fmla="*/ 58982 w 323554"/>
                <a:gd name="connsiteY19" fmla="*/ 146837 h 313525"/>
                <a:gd name="connsiteX20" fmla="*/ 130176 w 323554"/>
                <a:gd name="connsiteY20" fmla="*/ 146837 h 313525"/>
                <a:gd name="connsiteX21" fmla="*/ 130176 w 323554"/>
                <a:gd name="connsiteY21" fmla="*/ 148186 h 313525"/>
                <a:gd name="connsiteX22" fmla="*/ 122409 w 323554"/>
                <a:gd name="connsiteY22" fmla="*/ 173825 h 313525"/>
                <a:gd name="connsiteX23" fmla="*/ 58982 w 323554"/>
                <a:gd name="connsiteY23" fmla="*/ 173825 h 313525"/>
                <a:gd name="connsiteX24" fmla="*/ 46038 w 323554"/>
                <a:gd name="connsiteY24" fmla="*/ 160331 h 313525"/>
                <a:gd name="connsiteX25" fmla="*/ 58982 w 323554"/>
                <a:gd name="connsiteY25" fmla="*/ 146837 h 313525"/>
                <a:gd name="connsiteX26" fmla="*/ 59011 w 323554"/>
                <a:gd name="connsiteY26" fmla="*/ 105562 h 313525"/>
                <a:gd name="connsiteX27" fmla="*/ 166688 w 323554"/>
                <a:gd name="connsiteY27" fmla="*/ 105562 h 313525"/>
                <a:gd name="connsiteX28" fmla="*/ 144634 w 323554"/>
                <a:gd name="connsiteY28" fmla="*/ 130962 h 313525"/>
                <a:gd name="connsiteX29" fmla="*/ 59011 w 323554"/>
                <a:gd name="connsiteY29" fmla="*/ 130962 h 313525"/>
                <a:gd name="connsiteX30" fmla="*/ 46038 w 323554"/>
                <a:gd name="connsiteY30" fmla="*/ 118930 h 313525"/>
                <a:gd name="connsiteX31" fmla="*/ 59011 w 323554"/>
                <a:gd name="connsiteY31" fmla="*/ 105562 h 313525"/>
                <a:gd name="connsiteX32" fmla="*/ 226883 w 323554"/>
                <a:gd name="connsiteY32" fmla="*/ 81749 h 313525"/>
                <a:gd name="connsiteX33" fmla="*/ 224292 w 323554"/>
                <a:gd name="connsiteY33" fmla="*/ 83037 h 313525"/>
                <a:gd name="connsiteX34" fmla="*/ 171159 w 323554"/>
                <a:gd name="connsiteY34" fmla="*/ 140996 h 313525"/>
                <a:gd name="connsiteX35" fmla="*/ 172455 w 323554"/>
                <a:gd name="connsiteY35" fmla="*/ 146148 h 313525"/>
                <a:gd name="connsiteX36" fmla="*/ 175047 w 323554"/>
                <a:gd name="connsiteY36" fmla="*/ 148724 h 313525"/>
                <a:gd name="connsiteX37" fmla="*/ 177639 w 323554"/>
                <a:gd name="connsiteY37" fmla="*/ 150012 h 313525"/>
                <a:gd name="connsiteX38" fmla="*/ 180230 w 323554"/>
                <a:gd name="connsiteY38" fmla="*/ 148724 h 313525"/>
                <a:gd name="connsiteX39" fmla="*/ 232067 w 323554"/>
                <a:gd name="connsiteY39" fmla="*/ 90765 h 313525"/>
                <a:gd name="connsiteX40" fmla="*/ 232067 w 323554"/>
                <a:gd name="connsiteY40" fmla="*/ 85613 h 313525"/>
                <a:gd name="connsiteX41" fmla="*/ 229475 w 323554"/>
                <a:gd name="connsiteY41" fmla="*/ 83037 h 313525"/>
                <a:gd name="connsiteX42" fmla="*/ 226883 w 323554"/>
                <a:gd name="connsiteY42" fmla="*/ 81749 h 313525"/>
                <a:gd name="connsiteX43" fmla="*/ 247254 w 323554"/>
                <a:gd name="connsiteY43" fmla="*/ 62303 h 313525"/>
                <a:gd name="connsiteX44" fmla="*/ 242491 w 323554"/>
                <a:gd name="connsiteY44" fmla="*/ 63493 h 313525"/>
                <a:gd name="connsiteX45" fmla="*/ 237729 w 323554"/>
                <a:gd name="connsiteY45" fmla="*/ 68256 h 313525"/>
                <a:gd name="connsiteX46" fmla="*/ 236538 w 323554"/>
                <a:gd name="connsiteY46" fmla="*/ 70637 h 313525"/>
                <a:gd name="connsiteX47" fmla="*/ 237729 w 323554"/>
                <a:gd name="connsiteY47" fmla="*/ 73019 h 313525"/>
                <a:gd name="connsiteX48" fmla="*/ 240110 w 323554"/>
                <a:gd name="connsiteY48" fmla="*/ 74209 h 313525"/>
                <a:gd name="connsiteX49" fmla="*/ 242491 w 323554"/>
                <a:gd name="connsiteY49" fmla="*/ 75400 h 313525"/>
                <a:gd name="connsiteX50" fmla="*/ 244873 w 323554"/>
                <a:gd name="connsiteY50" fmla="*/ 75400 h 313525"/>
                <a:gd name="connsiteX51" fmla="*/ 244873 w 323554"/>
                <a:gd name="connsiteY51" fmla="*/ 74209 h 313525"/>
                <a:gd name="connsiteX52" fmla="*/ 249635 w 323554"/>
                <a:gd name="connsiteY52" fmla="*/ 69447 h 313525"/>
                <a:gd name="connsiteX53" fmla="*/ 249635 w 323554"/>
                <a:gd name="connsiteY53" fmla="*/ 64684 h 313525"/>
                <a:gd name="connsiteX54" fmla="*/ 247254 w 323554"/>
                <a:gd name="connsiteY54" fmla="*/ 62303 h 313525"/>
                <a:gd name="connsiteX55" fmla="*/ 24647 w 323554"/>
                <a:gd name="connsiteY55" fmla="*/ 48412 h 313525"/>
                <a:gd name="connsiteX56" fmla="*/ 201069 w 323554"/>
                <a:gd name="connsiteY56" fmla="*/ 48412 h 313525"/>
                <a:gd name="connsiteX57" fmla="*/ 214041 w 323554"/>
                <a:gd name="connsiteY57" fmla="*/ 52292 h 313525"/>
                <a:gd name="connsiteX58" fmla="*/ 193285 w 323554"/>
                <a:gd name="connsiteY58" fmla="*/ 76863 h 313525"/>
                <a:gd name="connsiteX59" fmla="*/ 181610 w 323554"/>
                <a:gd name="connsiteY59" fmla="*/ 72983 h 313525"/>
                <a:gd name="connsiteX60" fmla="*/ 45403 w 323554"/>
                <a:gd name="connsiteY60" fmla="*/ 72983 h 313525"/>
                <a:gd name="connsiteX61" fmla="*/ 24647 w 323554"/>
                <a:gd name="connsiteY61" fmla="*/ 93675 h 313525"/>
                <a:gd name="connsiteX62" fmla="*/ 24647 w 323554"/>
                <a:gd name="connsiteY62" fmla="*/ 268262 h 313525"/>
                <a:gd name="connsiteX63" fmla="*/ 45403 w 323554"/>
                <a:gd name="connsiteY63" fmla="*/ 287660 h 313525"/>
                <a:gd name="connsiteX64" fmla="*/ 181610 w 323554"/>
                <a:gd name="connsiteY64" fmla="*/ 287660 h 313525"/>
                <a:gd name="connsiteX65" fmla="*/ 202366 w 323554"/>
                <a:gd name="connsiteY65" fmla="*/ 268262 h 313525"/>
                <a:gd name="connsiteX66" fmla="*/ 202366 w 323554"/>
                <a:gd name="connsiteY66" fmla="*/ 202307 h 313525"/>
                <a:gd name="connsiteX67" fmla="*/ 203663 w 323554"/>
                <a:gd name="connsiteY67" fmla="*/ 201014 h 313525"/>
                <a:gd name="connsiteX68" fmla="*/ 206258 w 323554"/>
                <a:gd name="connsiteY68" fmla="*/ 198427 h 313525"/>
                <a:gd name="connsiteX69" fmla="*/ 227013 w 323554"/>
                <a:gd name="connsiteY69" fmla="*/ 175149 h 313525"/>
                <a:gd name="connsiteX70" fmla="*/ 227013 w 323554"/>
                <a:gd name="connsiteY70" fmla="*/ 287660 h 313525"/>
                <a:gd name="connsiteX71" fmla="*/ 201069 w 323554"/>
                <a:gd name="connsiteY71" fmla="*/ 313525 h 313525"/>
                <a:gd name="connsiteX72" fmla="*/ 25944 w 323554"/>
                <a:gd name="connsiteY72" fmla="*/ 313525 h 313525"/>
                <a:gd name="connsiteX73" fmla="*/ 0 w 323554"/>
                <a:gd name="connsiteY73" fmla="*/ 287660 h 313525"/>
                <a:gd name="connsiteX74" fmla="*/ 0 w 323554"/>
                <a:gd name="connsiteY74" fmla="*/ 72983 h 313525"/>
                <a:gd name="connsiteX75" fmla="*/ 24647 w 323554"/>
                <a:gd name="connsiteY75" fmla="*/ 48412 h 313525"/>
                <a:gd name="connsiteX76" fmla="*/ 242888 w 323554"/>
                <a:gd name="connsiteY76" fmla="*/ 42062 h 313525"/>
                <a:gd name="connsiteX77" fmla="*/ 285751 w 323554"/>
                <a:gd name="connsiteY77" fmla="*/ 81750 h 313525"/>
                <a:gd name="connsiteX78" fmla="*/ 279401 w 323554"/>
                <a:gd name="connsiteY78" fmla="*/ 89687 h 313525"/>
                <a:gd name="connsiteX79" fmla="*/ 200026 w 323554"/>
                <a:gd name="connsiteY79" fmla="*/ 178587 h 313525"/>
                <a:gd name="connsiteX80" fmla="*/ 193676 w 323554"/>
                <a:gd name="connsiteY80" fmla="*/ 184937 h 313525"/>
                <a:gd name="connsiteX81" fmla="*/ 150813 w 323554"/>
                <a:gd name="connsiteY81" fmla="*/ 146837 h 313525"/>
                <a:gd name="connsiteX82" fmla="*/ 155576 w 323554"/>
                <a:gd name="connsiteY82" fmla="*/ 138899 h 313525"/>
                <a:gd name="connsiteX83" fmla="*/ 236538 w 323554"/>
                <a:gd name="connsiteY83" fmla="*/ 48412 h 313525"/>
                <a:gd name="connsiteX84" fmla="*/ 257175 w 323554"/>
                <a:gd name="connsiteY84" fmla="*/ 26187 h 313525"/>
                <a:gd name="connsiteX85" fmla="*/ 301625 w 323554"/>
                <a:gd name="connsiteY85" fmla="*/ 64287 h 313525"/>
                <a:gd name="connsiteX86" fmla="*/ 295275 w 323554"/>
                <a:gd name="connsiteY86" fmla="*/ 72225 h 313525"/>
                <a:gd name="connsiteX87" fmla="*/ 290513 w 323554"/>
                <a:gd name="connsiteY87" fmla="*/ 75400 h 313525"/>
                <a:gd name="connsiteX88" fmla="*/ 247650 w 323554"/>
                <a:gd name="connsiteY88" fmla="*/ 37300 h 313525"/>
                <a:gd name="connsiteX89" fmla="*/ 250825 w 323554"/>
                <a:gd name="connsiteY89" fmla="*/ 34125 h 313525"/>
                <a:gd name="connsiteX90" fmla="*/ 285750 w 323554"/>
                <a:gd name="connsiteY90" fmla="*/ 11899 h 313525"/>
                <a:gd name="connsiteX91" fmla="*/ 279400 w 323554"/>
                <a:gd name="connsiteY91" fmla="*/ 19837 h 313525"/>
                <a:gd name="connsiteX92" fmla="*/ 304800 w 323554"/>
                <a:gd name="connsiteY92" fmla="*/ 43649 h 313525"/>
                <a:gd name="connsiteX93" fmla="*/ 312738 w 323554"/>
                <a:gd name="connsiteY93" fmla="*/ 35712 h 313525"/>
                <a:gd name="connsiteX94" fmla="*/ 285265 w 323554"/>
                <a:gd name="connsiteY94" fmla="*/ 516 h 313525"/>
                <a:gd name="connsiteX95" fmla="*/ 294336 w 323554"/>
                <a:gd name="connsiteY95" fmla="*/ 3151 h 313525"/>
                <a:gd name="connsiteX96" fmla="*/ 318958 w 323554"/>
                <a:gd name="connsiteY96" fmla="*/ 25545 h 313525"/>
                <a:gd name="connsiteX97" fmla="*/ 320254 w 323554"/>
                <a:gd name="connsiteY97" fmla="*/ 43987 h 313525"/>
                <a:gd name="connsiteX98" fmla="*/ 305999 w 323554"/>
                <a:gd name="connsiteY98" fmla="*/ 61112 h 313525"/>
                <a:gd name="connsiteX99" fmla="*/ 261938 w 323554"/>
                <a:gd name="connsiteY99" fmla="*/ 20276 h 313525"/>
                <a:gd name="connsiteX100" fmla="*/ 276193 w 323554"/>
                <a:gd name="connsiteY100" fmla="*/ 4468 h 313525"/>
                <a:gd name="connsiteX101" fmla="*/ 285265 w 323554"/>
                <a:gd name="connsiteY101" fmla="*/ 516 h 3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554" h="313525">
                  <a:moveTo>
                    <a:pt x="58918" y="189699"/>
                  </a:moveTo>
                  <a:cubicBezTo>
                    <a:pt x="58918" y="189699"/>
                    <a:pt x="58918" y="189699"/>
                    <a:pt x="101421" y="189699"/>
                  </a:cubicBezTo>
                  <a:cubicBezTo>
                    <a:pt x="102709" y="189699"/>
                    <a:pt x="102709" y="189699"/>
                    <a:pt x="103997" y="189699"/>
                  </a:cubicBezTo>
                  <a:cubicBezTo>
                    <a:pt x="109149" y="189699"/>
                    <a:pt x="114301" y="195046"/>
                    <a:pt x="114301" y="201731"/>
                  </a:cubicBezTo>
                  <a:cubicBezTo>
                    <a:pt x="114301" y="203067"/>
                    <a:pt x="114301" y="204404"/>
                    <a:pt x="113013" y="205741"/>
                  </a:cubicBezTo>
                  <a:cubicBezTo>
                    <a:pt x="111725" y="211088"/>
                    <a:pt x="107861" y="215099"/>
                    <a:pt x="101421" y="215099"/>
                  </a:cubicBezTo>
                  <a:cubicBezTo>
                    <a:pt x="101421" y="215099"/>
                    <a:pt x="101421" y="215099"/>
                    <a:pt x="58918" y="215099"/>
                  </a:cubicBezTo>
                  <a:cubicBezTo>
                    <a:pt x="51190" y="215099"/>
                    <a:pt x="46038" y="209752"/>
                    <a:pt x="46038" y="201731"/>
                  </a:cubicBezTo>
                  <a:cubicBezTo>
                    <a:pt x="46038" y="195046"/>
                    <a:pt x="51190" y="189699"/>
                    <a:pt x="58918" y="189699"/>
                  </a:cubicBezTo>
                  <a:close/>
                  <a:moveTo>
                    <a:pt x="149225" y="165887"/>
                  </a:moveTo>
                  <a:lnTo>
                    <a:pt x="142875" y="186525"/>
                  </a:lnTo>
                  <a:lnTo>
                    <a:pt x="153988" y="196050"/>
                  </a:lnTo>
                  <a:lnTo>
                    <a:pt x="173038" y="188112"/>
                  </a:lnTo>
                  <a:close/>
                  <a:moveTo>
                    <a:pt x="145188" y="151599"/>
                  </a:moveTo>
                  <a:cubicBezTo>
                    <a:pt x="145188" y="151599"/>
                    <a:pt x="145188" y="151599"/>
                    <a:pt x="187326" y="190104"/>
                  </a:cubicBezTo>
                  <a:cubicBezTo>
                    <a:pt x="187326" y="190104"/>
                    <a:pt x="187326" y="190104"/>
                    <a:pt x="138803" y="210640"/>
                  </a:cubicBezTo>
                  <a:cubicBezTo>
                    <a:pt x="136249" y="211924"/>
                    <a:pt x="133696" y="211924"/>
                    <a:pt x="131142" y="210640"/>
                  </a:cubicBezTo>
                  <a:cubicBezTo>
                    <a:pt x="129865" y="208073"/>
                    <a:pt x="128588" y="205506"/>
                    <a:pt x="129865" y="202939"/>
                  </a:cubicBezTo>
                  <a:cubicBezTo>
                    <a:pt x="129865" y="202939"/>
                    <a:pt x="129865" y="202939"/>
                    <a:pt x="145188" y="151599"/>
                  </a:cubicBezTo>
                  <a:close/>
                  <a:moveTo>
                    <a:pt x="58982" y="146837"/>
                  </a:moveTo>
                  <a:cubicBezTo>
                    <a:pt x="58982" y="146837"/>
                    <a:pt x="58982" y="146837"/>
                    <a:pt x="130176" y="146837"/>
                  </a:cubicBezTo>
                  <a:cubicBezTo>
                    <a:pt x="130176" y="148186"/>
                    <a:pt x="130176" y="148186"/>
                    <a:pt x="130176" y="148186"/>
                  </a:cubicBezTo>
                  <a:lnTo>
                    <a:pt x="122409" y="173825"/>
                  </a:lnTo>
                  <a:cubicBezTo>
                    <a:pt x="122409" y="173825"/>
                    <a:pt x="122409" y="173825"/>
                    <a:pt x="58982" y="173825"/>
                  </a:cubicBezTo>
                  <a:cubicBezTo>
                    <a:pt x="51216" y="173825"/>
                    <a:pt x="46038" y="167078"/>
                    <a:pt x="46038" y="160331"/>
                  </a:cubicBezTo>
                  <a:cubicBezTo>
                    <a:pt x="46038" y="153584"/>
                    <a:pt x="51216" y="146837"/>
                    <a:pt x="58982" y="146837"/>
                  </a:cubicBezTo>
                  <a:close/>
                  <a:moveTo>
                    <a:pt x="59011" y="105562"/>
                  </a:moveTo>
                  <a:lnTo>
                    <a:pt x="166688" y="105562"/>
                  </a:lnTo>
                  <a:cubicBezTo>
                    <a:pt x="166688" y="105562"/>
                    <a:pt x="166688" y="105562"/>
                    <a:pt x="144634" y="130962"/>
                  </a:cubicBezTo>
                  <a:cubicBezTo>
                    <a:pt x="144634" y="130962"/>
                    <a:pt x="144634" y="130962"/>
                    <a:pt x="59011" y="130962"/>
                  </a:cubicBezTo>
                  <a:cubicBezTo>
                    <a:pt x="51227" y="130962"/>
                    <a:pt x="46038" y="125615"/>
                    <a:pt x="46038" y="118930"/>
                  </a:cubicBezTo>
                  <a:cubicBezTo>
                    <a:pt x="46038" y="110909"/>
                    <a:pt x="51227" y="105562"/>
                    <a:pt x="59011" y="105562"/>
                  </a:cubicBezTo>
                  <a:close/>
                  <a:moveTo>
                    <a:pt x="226883" y="81749"/>
                  </a:moveTo>
                  <a:cubicBezTo>
                    <a:pt x="225587" y="81749"/>
                    <a:pt x="224292" y="83037"/>
                    <a:pt x="224292" y="83037"/>
                  </a:cubicBezTo>
                  <a:cubicBezTo>
                    <a:pt x="224292" y="83037"/>
                    <a:pt x="224292" y="83037"/>
                    <a:pt x="171159" y="140996"/>
                  </a:cubicBezTo>
                  <a:cubicBezTo>
                    <a:pt x="169863" y="142284"/>
                    <a:pt x="169863" y="144860"/>
                    <a:pt x="172455" y="146148"/>
                  </a:cubicBezTo>
                  <a:cubicBezTo>
                    <a:pt x="172455" y="146148"/>
                    <a:pt x="172455" y="146148"/>
                    <a:pt x="175047" y="148724"/>
                  </a:cubicBezTo>
                  <a:cubicBezTo>
                    <a:pt x="175047" y="148724"/>
                    <a:pt x="176343" y="150012"/>
                    <a:pt x="177639" y="150012"/>
                  </a:cubicBezTo>
                  <a:cubicBezTo>
                    <a:pt x="177639" y="150012"/>
                    <a:pt x="178934" y="148724"/>
                    <a:pt x="180230" y="148724"/>
                  </a:cubicBezTo>
                  <a:cubicBezTo>
                    <a:pt x="180230" y="148724"/>
                    <a:pt x="180230" y="148724"/>
                    <a:pt x="232067" y="90765"/>
                  </a:cubicBezTo>
                  <a:cubicBezTo>
                    <a:pt x="233363" y="89477"/>
                    <a:pt x="233363" y="86901"/>
                    <a:pt x="232067" y="85613"/>
                  </a:cubicBezTo>
                  <a:cubicBezTo>
                    <a:pt x="232067" y="85613"/>
                    <a:pt x="232067" y="85613"/>
                    <a:pt x="229475" y="83037"/>
                  </a:cubicBezTo>
                  <a:cubicBezTo>
                    <a:pt x="228179" y="81749"/>
                    <a:pt x="226883" y="81749"/>
                    <a:pt x="226883" y="81749"/>
                  </a:cubicBezTo>
                  <a:close/>
                  <a:moveTo>
                    <a:pt x="247254" y="62303"/>
                  </a:moveTo>
                  <a:cubicBezTo>
                    <a:pt x="244873" y="61112"/>
                    <a:pt x="243682" y="62303"/>
                    <a:pt x="242491" y="63493"/>
                  </a:cubicBezTo>
                  <a:cubicBezTo>
                    <a:pt x="242491" y="63493"/>
                    <a:pt x="242491" y="63493"/>
                    <a:pt x="237729" y="68256"/>
                  </a:cubicBezTo>
                  <a:cubicBezTo>
                    <a:pt x="237729" y="68256"/>
                    <a:pt x="236538" y="69447"/>
                    <a:pt x="236538" y="70637"/>
                  </a:cubicBezTo>
                  <a:cubicBezTo>
                    <a:pt x="236538" y="70637"/>
                    <a:pt x="237729" y="71828"/>
                    <a:pt x="237729" y="73019"/>
                  </a:cubicBezTo>
                  <a:cubicBezTo>
                    <a:pt x="237729" y="73019"/>
                    <a:pt x="237729" y="73019"/>
                    <a:pt x="240110" y="74209"/>
                  </a:cubicBezTo>
                  <a:cubicBezTo>
                    <a:pt x="241301" y="75400"/>
                    <a:pt x="242491" y="75400"/>
                    <a:pt x="242491" y="75400"/>
                  </a:cubicBezTo>
                  <a:cubicBezTo>
                    <a:pt x="243682" y="75400"/>
                    <a:pt x="243682" y="75400"/>
                    <a:pt x="244873" y="75400"/>
                  </a:cubicBezTo>
                  <a:cubicBezTo>
                    <a:pt x="244873" y="74209"/>
                    <a:pt x="244873" y="74209"/>
                    <a:pt x="244873" y="74209"/>
                  </a:cubicBezTo>
                  <a:cubicBezTo>
                    <a:pt x="244873" y="74209"/>
                    <a:pt x="244873" y="74209"/>
                    <a:pt x="249635" y="69447"/>
                  </a:cubicBezTo>
                  <a:cubicBezTo>
                    <a:pt x="250826" y="68256"/>
                    <a:pt x="250826" y="65875"/>
                    <a:pt x="249635" y="64684"/>
                  </a:cubicBezTo>
                  <a:cubicBezTo>
                    <a:pt x="249635" y="64684"/>
                    <a:pt x="249635" y="64684"/>
                    <a:pt x="247254" y="62303"/>
                  </a:cubicBezTo>
                  <a:close/>
                  <a:moveTo>
                    <a:pt x="24647" y="48412"/>
                  </a:moveTo>
                  <a:cubicBezTo>
                    <a:pt x="24647" y="48412"/>
                    <a:pt x="24647" y="48412"/>
                    <a:pt x="201069" y="48412"/>
                  </a:cubicBezTo>
                  <a:cubicBezTo>
                    <a:pt x="206258" y="48412"/>
                    <a:pt x="210149" y="49705"/>
                    <a:pt x="214041" y="52292"/>
                  </a:cubicBezTo>
                  <a:cubicBezTo>
                    <a:pt x="214041" y="52292"/>
                    <a:pt x="214041" y="52292"/>
                    <a:pt x="193285" y="76863"/>
                  </a:cubicBezTo>
                  <a:cubicBezTo>
                    <a:pt x="189394" y="74277"/>
                    <a:pt x="185502" y="72983"/>
                    <a:pt x="181610" y="72983"/>
                  </a:cubicBezTo>
                  <a:cubicBezTo>
                    <a:pt x="181610" y="72983"/>
                    <a:pt x="181610" y="72983"/>
                    <a:pt x="45403" y="72983"/>
                  </a:cubicBezTo>
                  <a:cubicBezTo>
                    <a:pt x="33728" y="72983"/>
                    <a:pt x="24647" y="82036"/>
                    <a:pt x="24647" y="93675"/>
                  </a:cubicBezTo>
                  <a:cubicBezTo>
                    <a:pt x="24647" y="93675"/>
                    <a:pt x="24647" y="93675"/>
                    <a:pt x="24647" y="268262"/>
                  </a:cubicBezTo>
                  <a:cubicBezTo>
                    <a:pt x="24647" y="278608"/>
                    <a:pt x="33728" y="287660"/>
                    <a:pt x="45403" y="287660"/>
                  </a:cubicBezTo>
                  <a:cubicBezTo>
                    <a:pt x="45403" y="287660"/>
                    <a:pt x="45403" y="287660"/>
                    <a:pt x="181610" y="287660"/>
                  </a:cubicBezTo>
                  <a:cubicBezTo>
                    <a:pt x="193285" y="287660"/>
                    <a:pt x="202366" y="278608"/>
                    <a:pt x="202366" y="268262"/>
                  </a:cubicBezTo>
                  <a:cubicBezTo>
                    <a:pt x="202366" y="268262"/>
                    <a:pt x="202366" y="268262"/>
                    <a:pt x="202366" y="202307"/>
                  </a:cubicBezTo>
                  <a:cubicBezTo>
                    <a:pt x="202366" y="202307"/>
                    <a:pt x="202366" y="201014"/>
                    <a:pt x="203663" y="201014"/>
                  </a:cubicBezTo>
                  <a:cubicBezTo>
                    <a:pt x="203663" y="199720"/>
                    <a:pt x="204960" y="199720"/>
                    <a:pt x="206258" y="198427"/>
                  </a:cubicBezTo>
                  <a:cubicBezTo>
                    <a:pt x="206258" y="198427"/>
                    <a:pt x="206258" y="198427"/>
                    <a:pt x="227013" y="175149"/>
                  </a:cubicBezTo>
                  <a:cubicBezTo>
                    <a:pt x="227013" y="175149"/>
                    <a:pt x="227013" y="175149"/>
                    <a:pt x="227013" y="287660"/>
                  </a:cubicBezTo>
                  <a:cubicBezTo>
                    <a:pt x="227013" y="301886"/>
                    <a:pt x="215338" y="313525"/>
                    <a:pt x="201069" y="313525"/>
                  </a:cubicBezTo>
                  <a:cubicBezTo>
                    <a:pt x="201069" y="313525"/>
                    <a:pt x="201069" y="313525"/>
                    <a:pt x="25944" y="313525"/>
                  </a:cubicBezTo>
                  <a:cubicBezTo>
                    <a:pt x="11675" y="313525"/>
                    <a:pt x="0" y="301886"/>
                    <a:pt x="0" y="287660"/>
                  </a:cubicBezTo>
                  <a:cubicBezTo>
                    <a:pt x="0" y="287660"/>
                    <a:pt x="0" y="287660"/>
                    <a:pt x="0" y="72983"/>
                  </a:cubicBezTo>
                  <a:cubicBezTo>
                    <a:pt x="0" y="60051"/>
                    <a:pt x="10378" y="48412"/>
                    <a:pt x="24647" y="48412"/>
                  </a:cubicBezTo>
                  <a:close/>
                  <a:moveTo>
                    <a:pt x="242888" y="42062"/>
                  </a:moveTo>
                  <a:lnTo>
                    <a:pt x="285751" y="81750"/>
                  </a:lnTo>
                  <a:lnTo>
                    <a:pt x="279401" y="89687"/>
                  </a:lnTo>
                  <a:lnTo>
                    <a:pt x="200026" y="178587"/>
                  </a:lnTo>
                  <a:lnTo>
                    <a:pt x="193676" y="184937"/>
                  </a:lnTo>
                  <a:lnTo>
                    <a:pt x="150813" y="146837"/>
                  </a:lnTo>
                  <a:lnTo>
                    <a:pt x="155576" y="138899"/>
                  </a:lnTo>
                  <a:lnTo>
                    <a:pt x="236538" y="48412"/>
                  </a:lnTo>
                  <a:close/>
                  <a:moveTo>
                    <a:pt x="257175" y="26187"/>
                  </a:moveTo>
                  <a:lnTo>
                    <a:pt x="301625" y="64287"/>
                  </a:lnTo>
                  <a:lnTo>
                    <a:pt x="295275" y="72225"/>
                  </a:lnTo>
                  <a:lnTo>
                    <a:pt x="290513" y="75400"/>
                  </a:lnTo>
                  <a:lnTo>
                    <a:pt x="247650" y="37300"/>
                  </a:lnTo>
                  <a:lnTo>
                    <a:pt x="250825" y="34125"/>
                  </a:lnTo>
                  <a:close/>
                  <a:moveTo>
                    <a:pt x="285750" y="11899"/>
                  </a:moveTo>
                  <a:lnTo>
                    <a:pt x="279400" y="19837"/>
                  </a:lnTo>
                  <a:lnTo>
                    <a:pt x="304800" y="43649"/>
                  </a:lnTo>
                  <a:lnTo>
                    <a:pt x="312738" y="35712"/>
                  </a:lnTo>
                  <a:close/>
                  <a:moveTo>
                    <a:pt x="285265" y="516"/>
                  </a:moveTo>
                  <a:cubicBezTo>
                    <a:pt x="289152" y="-801"/>
                    <a:pt x="291744" y="516"/>
                    <a:pt x="294336" y="3151"/>
                  </a:cubicBezTo>
                  <a:cubicBezTo>
                    <a:pt x="294336" y="3151"/>
                    <a:pt x="294336" y="3151"/>
                    <a:pt x="318958" y="25545"/>
                  </a:cubicBezTo>
                  <a:cubicBezTo>
                    <a:pt x="324142" y="30814"/>
                    <a:pt x="325438" y="38718"/>
                    <a:pt x="320254" y="43987"/>
                  </a:cubicBezTo>
                  <a:cubicBezTo>
                    <a:pt x="320254" y="43987"/>
                    <a:pt x="320254" y="43987"/>
                    <a:pt x="305999" y="61112"/>
                  </a:cubicBezTo>
                  <a:cubicBezTo>
                    <a:pt x="305999" y="61112"/>
                    <a:pt x="305999" y="61112"/>
                    <a:pt x="261938" y="20276"/>
                  </a:cubicBezTo>
                  <a:cubicBezTo>
                    <a:pt x="261938" y="20276"/>
                    <a:pt x="261938" y="20276"/>
                    <a:pt x="276193" y="4468"/>
                  </a:cubicBezTo>
                  <a:cubicBezTo>
                    <a:pt x="278785" y="1834"/>
                    <a:pt x="281377" y="516"/>
                    <a:pt x="285265" y="5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ea typeface="方正兰亭黑简体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335791" y="4261310"/>
            <a:ext cx="1474595" cy="1138721"/>
            <a:chOff x="4751843" y="3195982"/>
            <a:chExt cx="1105946" cy="854041"/>
          </a:xfrm>
          <a:solidFill>
            <a:srgbClr val="F9A094"/>
          </a:solidFill>
        </p:grpSpPr>
        <p:sp>
          <p:nvSpPr>
            <p:cNvPr id="8" name="任意多边形: 形状 6"/>
            <p:cNvSpPr/>
            <p:nvPr>
              <p:custDataLst>
                <p:tags r:id="rId3"/>
              </p:custDataLst>
            </p:nvPr>
          </p:nvSpPr>
          <p:spPr>
            <a:xfrm flipV="1">
              <a:off x="4751843" y="3195982"/>
              <a:ext cx="1105946" cy="854041"/>
            </a:xfrm>
            <a:custGeom>
              <a:avLst/>
              <a:gdLst>
                <a:gd name="connsiteX0" fmla="*/ 1500961 w 2402522"/>
                <a:gd name="connsiteY0" fmla="*/ 379 h 1855293"/>
                <a:gd name="connsiteX1" fmla="*/ 2258040 w 2402522"/>
                <a:gd name="connsiteY1" fmla="*/ 430391 h 1855293"/>
                <a:gd name="connsiteX2" fmla="*/ 2324916 w 2402522"/>
                <a:gd name="connsiteY2" fmla="*/ 1298497 h 1855293"/>
                <a:gd name="connsiteX3" fmla="*/ 1972131 w 2402522"/>
                <a:gd name="connsiteY3" fmla="*/ 1709958 h 1855293"/>
                <a:gd name="connsiteX4" fmla="*/ 1804289 w 2402522"/>
                <a:gd name="connsiteY4" fmla="*/ 1794183 h 1855293"/>
                <a:gd name="connsiteX5" fmla="*/ 1703481 w 2402522"/>
                <a:gd name="connsiteY5" fmla="*/ 1821496 h 1855293"/>
                <a:gd name="connsiteX6" fmla="*/ 1705549 w 2402522"/>
                <a:gd name="connsiteY6" fmla="*/ 1824741 h 1855293"/>
                <a:gd name="connsiteX7" fmla="*/ 1686949 w 2402522"/>
                <a:gd name="connsiteY7" fmla="*/ 1825975 h 1855293"/>
                <a:gd name="connsiteX8" fmla="*/ 1628410 w 2402522"/>
                <a:gd name="connsiteY8" fmla="*/ 1841834 h 1855293"/>
                <a:gd name="connsiteX9" fmla="*/ 1539068 w 2402522"/>
                <a:gd name="connsiteY9" fmla="*/ 1852302 h 1855293"/>
                <a:gd name="connsiteX10" fmla="*/ 1472337 w 2402522"/>
                <a:gd name="connsiteY10" fmla="*/ 1853614 h 1855293"/>
                <a:gd name="connsiteX11" fmla="*/ 1472337 w 2402522"/>
                <a:gd name="connsiteY11" fmla="*/ 1855293 h 1855293"/>
                <a:gd name="connsiteX12" fmla="*/ 0 w 2402522"/>
                <a:gd name="connsiteY12" fmla="*/ 1855293 h 1855293"/>
                <a:gd name="connsiteX13" fmla="*/ 369083 w 2402522"/>
                <a:gd name="connsiteY13" fmla="*/ 1074912 h 1855293"/>
                <a:gd name="connsiteX14" fmla="*/ 444650 w 2402522"/>
                <a:gd name="connsiteY14" fmla="*/ 931337 h 1855293"/>
                <a:gd name="connsiteX15" fmla="*/ 644898 w 2402522"/>
                <a:gd name="connsiteY15" fmla="*/ 514845 h 1855293"/>
                <a:gd name="connsiteX16" fmla="*/ 645800 w 2402522"/>
                <a:gd name="connsiteY16" fmla="*/ 515278 h 1855293"/>
                <a:gd name="connsiteX17" fmla="*/ 665339 w 2402522"/>
                <a:gd name="connsiteY17" fmla="*/ 475771 h 1855293"/>
                <a:gd name="connsiteX18" fmla="*/ 712840 w 2402522"/>
                <a:gd name="connsiteY18" fmla="*/ 399380 h 1855293"/>
                <a:gd name="connsiteX19" fmla="*/ 750416 w 2402522"/>
                <a:gd name="connsiteY19" fmla="*/ 350396 h 1855293"/>
                <a:gd name="connsiteX20" fmla="*/ 757540 w 2402522"/>
                <a:gd name="connsiteY20" fmla="*/ 336863 h 1855293"/>
                <a:gd name="connsiteX21" fmla="*/ 759019 w 2402522"/>
                <a:gd name="connsiteY21" fmla="*/ 339183 h 1855293"/>
                <a:gd name="connsiteX22" fmla="*/ 768048 w 2402522"/>
                <a:gd name="connsiteY22" fmla="*/ 327413 h 1855293"/>
                <a:gd name="connsiteX23" fmla="*/ 978474 w 2402522"/>
                <a:gd name="connsiteY23" fmla="*/ 144481 h 1855293"/>
                <a:gd name="connsiteX24" fmla="*/ 1500961 w 2402522"/>
                <a:gd name="connsiteY24" fmla="*/ 379 h 185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402522" h="1855293">
                  <a:moveTo>
                    <a:pt x="1500961" y="379"/>
                  </a:moveTo>
                  <a:cubicBezTo>
                    <a:pt x="1798454" y="8885"/>
                    <a:pt x="2086546" y="160207"/>
                    <a:pt x="2258040" y="430391"/>
                  </a:cubicBezTo>
                  <a:cubicBezTo>
                    <a:pt x="2429535" y="700575"/>
                    <a:pt x="2443843" y="1025676"/>
                    <a:pt x="2324916" y="1298497"/>
                  </a:cubicBezTo>
                  <a:cubicBezTo>
                    <a:pt x="2253561" y="1462190"/>
                    <a:pt x="2134241" y="1607061"/>
                    <a:pt x="1972131" y="1709958"/>
                  </a:cubicBezTo>
                  <a:cubicBezTo>
                    <a:pt x="1918094" y="1744257"/>
                    <a:pt x="1861861" y="1772268"/>
                    <a:pt x="1804289" y="1794183"/>
                  </a:cubicBezTo>
                  <a:lnTo>
                    <a:pt x="1703481" y="1821496"/>
                  </a:lnTo>
                  <a:lnTo>
                    <a:pt x="1705549" y="1824741"/>
                  </a:lnTo>
                  <a:lnTo>
                    <a:pt x="1686949" y="1825975"/>
                  </a:lnTo>
                  <a:lnTo>
                    <a:pt x="1628410" y="1841834"/>
                  </a:lnTo>
                  <a:cubicBezTo>
                    <a:pt x="1598714" y="1846791"/>
                    <a:pt x="1568897" y="1850273"/>
                    <a:pt x="1539068" y="1852302"/>
                  </a:cubicBezTo>
                  <a:lnTo>
                    <a:pt x="1472337" y="1853614"/>
                  </a:lnTo>
                  <a:lnTo>
                    <a:pt x="1472337" y="1855293"/>
                  </a:lnTo>
                  <a:lnTo>
                    <a:pt x="0" y="1855293"/>
                  </a:lnTo>
                  <a:lnTo>
                    <a:pt x="369083" y="1074912"/>
                  </a:lnTo>
                  <a:lnTo>
                    <a:pt x="444650" y="931337"/>
                  </a:lnTo>
                  <a:lnTo>
                    <a:pt x="644898" y="514845"/>
                  </a:lnTo>
                  <a:lnTo>
                    <a:pt x="645800" y="515278"/>
                  </a:lnTo>
                  <a:lnTo>
                    <a:pt x="665339" y="475771"/>
                  </a:lnTo>
                  <a:cubicBezTo>
                    <a:pt x="679872" y="449642"/>
                    <a:pt x="695714" y="424142"/>
                    <a:pt x="712840" y="399380"/>
                  </a:cubicBezTo>
                  <a:lnTo>
                    <a:pt x="750416" y="350396"/>
                  </a:lnTo>
                  <a:lnTo>
                    <a:pt x="757540" y="336863"/>
                  </a:lnTo>
                  <a:lnTo>
                    <a:pt x="759019" y="339183"/>
                  </a:lnTo>
                  <a:lnTo>
                    <a:pt x="768048" y="327413"/>
                  </a:lnTo>
                  <a:cubicBezTo>
                    <a:pt x="827061" y="257872"/>
                    <a:pt x="897418" y="195929"/>
                    <a:pt x="978474" y="144481"/>
                  </a:cubicBezTo>
                  <a:cubicBezTo>
                    <a:pt x="1140584" y="41585"/>
                    <a:pt x="1322465" y="-4725"/>
                    <a:pt x="1500961" y="379"/>
                  </a:cubicBezTo>
                  <a:close/>
                </a:path>
              </a:pathLst>
            </a:cu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ea typeface="方正兰亭黑简体"/>
              </a:endParaRPr>
            </a:p>
          </p:txBody>
        </p:sp>
        <p:sp>
          <p:nvSpPr>
            <p:cNvPr id="9" name="任意多边形: 形状 31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5223271" y="3414865"/>
              <a:ext cx="380779" cy="380779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ea typeface="方正兰亭黑简体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86915" y="4261310"/>
            <a:ext cx="1474595" cy="1138721"/>
            <a:chOff x="3365186" y="3195982"/>
            <a:chExt cx="1105946" cy="854041"/>
          </a:xfrm>
          <a:solidFill>
            <a:srgbClr val="F9A094"/>
          </a:solidFill>
        </p:grpSpPr>
        <p:sp>
          <p:nvSpPr>
            <p:cNvPr id="11" name="任意多边形: 形状 7"/>
            <p:cNvSpPr/>
            <p:nvPr>
              <p:custDataLst>
                <p:tags r:id="rId5"/>
              </p:custDataLst>
            </p:nvPr>
          </p:nvSpPr>
          <p:spPr>
            <a:xfrm flipH="1" flipV="1">
              <a:off x="3365186" y="3195982"/>
              <a:ext cx="1105946" cy="854041"/>
            </a:xfrm>
            <a:custGeom>
              <a:avLst/>
              <a:gdLst>
                <a:gd name="connsiteX0" fmla="*/ 1500961 w 2402522"/>
                <a:gd name="connsiteY0" fmla="*/ 379 h 1855293"/>
                <a:gd name="connsiteX1" fmla="*/ 2258040 w 2402522"/>
                <a:gd name="connsiteY1" fmla="*/ 430391 h 1855293"/>
                <a:gd name="connsiteX2" fmla="*/ 2324916 w 2402522"/>
                <a:gd name="connsiteY2" fmla="*/ 1298497 h 1855293"/>
                <a:gd name="connsiteX3" fmla="*/ 1972131 w 2402522"/>
                <a:gd name="connsiteY3" fmla="*/ 1709958 h 1855293"/>
                <a:gd name="connsiteX4" fmla="*/ 1804289 w 2402522"/>
                <a:gd name="connsiteY4" fmla="*/ 1794183 h 1855293"/>
                <a:gd name="connsiteX5" fmla="*/ 1703481 w 2402522"/>
                <a:gd name="connsiteY5" fmla="*/ 1821496 h 1855293"/>
                <a:gd name="connsiteX6" fmla="*/ 1705549 w 2402522"/>
                <a:gd name="connsiteY6" fmla="*/ 1824741 h 1855293"/>
                <a:gd name="connsiteX7" fmla="*/ 1686949 w 2402522"/>
                <a:gd name="connsiteY7" fmla="*/ 1825975 h 1855293"/>
                <a:gd name="connsiteX8" fmla="*/ 1628410 w 2402522"/>
                <a:gd name="connsiteY8" fmla="*/ 1841834 h 1855293"/>
                <a:gd name="connsiteX9" fmla="*/ 1539068 w 2402522"/>
                <a:gd name="connsiteY9" fmla="*/ 1852302 h 1855293"/>
                <a:gd name="connsiteX10" fmla="*/ 1472337 w 2402522"/>
                <a:gd name="connsiteY10" fmla="*/ 1853614 h 1855293"/>
                <a:gd name="connsiteX11" fmla="*/ 1472337 w 2402522"/>
                <a:gd name="connsiteY11" fmla="*/ 1855293 h 1855293"/>
                <a:gd name="connsiteX12" fmla="*/ 0 w 2402522"/>
                <a:gd name="connsiteY12" fmla="*/ 1855293 h 1855293"/>
                <a:gd name="connsiteX13" fmla="*/ 369083 w 2402522"/>
                <a:gd name="connsiteY13" fmla="*/ 1074912 h 1855293"/>
                <a:gd name="connsiteX14" fmla="*/ 444650 w 2402522"/>
                <a:gd name="connsiteY14" fmla="*/ 931337 h 1855293"/>
                <a:gd name="connsiteX15" fmla="*/ 644898 w 2402522"/>
                <a:gd name="connsiteY15" fmla="*/ 514845 h 1855293"/>
                <a:gd name="connsiteX16" fmla="*/ 645800 w 2402522"/>
                <a:gd name="connsiteY16" fmla="*/ 515278 h 1855293"/>
                <a:gd name="connsiteX17" fmla="*/ 665339 w 2402522"/>
                <a:gd name="connsiteY17" fmla="*/ 475771 h 1855293"/>
                <a:gd name="connsiteX18" fmla="*/ 712840 w 2402522"/>
                <a:gd name="connsiteY18" fmla="*/ 399380 h 1855293"/>
                <a:gd name="connsiteX19" fmla="*/ 750416 w 2402522"/>
                <a:gd name="connsiteY19" fmla="*/ 350396 h 1855293"/>
                <a:gd name="connsiteX20" fmla="*/ 757540 w 2402522"/>
                <a:gd name="connsiteY20" fmla="*/ 336863 h 1855293"/>
                <a:gd name="connsiteX21" fmla="*/ 759019 w 2402522"/>
                <a:gd name="connsiteY21" fmla="*/ 339183 h 1855293"/>
                <a:gd name="connsiteX22" fmla="*/ 768048 w 2402522"/>
                <a:gd name="connsiteY22" fmla="*/ 327413 h 1855293"/>
                <a:gd name="connsiteX23" fmla="*/ 978474 w 2402522"/>
                <a:gd name="connsiteY23" fmla="*/ 144481 h 1855293"/>
                <a:gd name="connsiteX24" fmla="*/ 1500961 w 2402522"/>
                <a:gd name="connsiteY24" fmla="*/ 379 h 185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402522" h="1855293">
                  <a:moveTo>
                    <a:pt x="1500961" y="379"/>
                  </a:moveTo>
                  <a:cubicBezTo>
                    <a:pt x="1798454" y="8885"/>
                    <a:pt x="2086546" y="160207"/>
                    <a:pt x="2258040" y="430391"/>
                  </a:cubicBezTo>
                  <a:cubicBezTo>
                    <a:pt x="2429535" y="700575"/>
                    <a:pt x="2443843" y="1025676"/>
                    <a:pt x="2324916" y="1298497"/>
                  </a:cubicBezTo>
                  <a:cubicBezTo>
                    <a:pt x="2253561" y="1462190"/>
                    <a:pt x="2134241" y="1607061"/>
                    <a:pt x="1972131" y="1709958"/>
                  </a:cubicBezTo>
                  <a:cubicBezTo>
                    <a:pt x="1918094" y="1744257"/>
                    <a:pt x="1861861" y="1772268"/>
                    <a:pt x="1804289" y="1794183"/>
                  </a:cubicBezTo>
                  <a:lnTo>
                    <a:pt x="1703481" y="1821496"/>
                  </a:lnTo>
                  <a:lnTo>
                    <a:pt x="1705549" y="1824741"/>
                  </a:lnTo>
                  <a:lnTo>
                    <a:pt x="1686949" y="1825975"/>
                  </a:lnTo>
                  <a:lnTo>
                    <a:pt x="1628410" y="1841834"/>
                  </a:lnTo>
                  <a:cubicBezTo>
                    <a:pt x="1598714" y="1846791"/>
                    <a:pt x="1568897" y="1850273"/>
                    <a:pt x="1539068" y="1852302"/>
                  </a:cubicBezTo>
                  <a:lnTo>
                    <a:pt x="1472337" y="1853614"/>
                  </a:lnTo>
                  <a:lnTo>
                    <a:pt x="1472337" y="1855293"/>
                  </a:lnTo>
                  <a:lnTo>
                    <a:pt x="0" y="1855293"/>
                  </a:lnTo>
                  <a:lnTo>
                    <a:pt x="369083" y="1074912"/>
                  </a:lnTo>
                  <a:lnTo>
                    <a:pt x="444650" y="931337"/>
                  </a:lnTo>
                  <a:lnTo>
                    <a:pt x="644898" y="514845"/>
                  </a:lnTo>
                  <a:lnTo>
                    <a:pt x="645800" y="515278"/>
                  </a:lnTo>
                  <a:lnTo>
                    <a:pt x="665339" y="475771"/>
                  </a:lnTo>
                  <a:cubicBezTo>
                    <a:pt x="679872" y="449642"/>
                    <a:pt x="695714" y="424142"/>
                    <a:pt x="712840" y="399380"/>
                  </a:cubicBezTo>
                  <a:lnTo>
                    <a:pt x="750416" y="350396"/>
                  </a:lnTo>
                  <a:lnTo>
                    <a:pt x="757540" y="336863"/>
                  </a:lnTo>
                  <a:lnTo>
                    <a:pt x="759019" y="339183"/>
                  </a:lnTo>
                  <a:lnTo>
                    <a:pt x="768048" y="327413"/>
                  </a:lnTo>
                  <a:cubicBezTo>
                    <a:pt x="827061" y="257872"/>
                    <a:pt x="897418" y="195929"/>
                    <a:pt x="978474" y="144481"/>
                  </a:cubicBezTo>
                  <a:cubicBezTo>
                    <a:pt x="1140584" y="41585"/>
                    <a:pt x="1322465" y="-4725"/>
                    <a:pt x="1500961" y="379"/>
                  </a:cubicBezTo>
                  <a:close/>
                </a:path>
              </a:pathLst>
            </a:cu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ea typeface="方正兰亭黑简体"/>
              </a:endParaRPr>
            </a:p>
          </p:txBody>
        </p:sp>
        <p:sp>
          <p:nvSpPr>
            <p:cNvPr id="59" name="任意多边形: 形状 34"/>
            <p:cNvSpPr/>
            <p:nvPr>
              <p:custDataLst>
                <p:tags r:id="rId6"/>
              </p:custDataLst>
            </p:nvPr>
          </p:nvSpPr>
          <p:spPr bwMode="auto">
            <a:xfrm>
              <a:off x="3689799" y="3431990"/>
              <a:ext cx="287685" cy="346530"/>
            </a:xfrm>
            <a:custGeom>
              <a:avLst/>
              <a:gdLst>
                <a:gd name="T0" fmla="*/ 212 w 212"/>
                <a:gd name="T1" fmla="*/ 160 h 256"/>
                <a:gd name="T2" fmla="*/ 210 w 212"/>
                <a:gd name="T3" fmla="*/ 171 h 256"/>
                <a:gd name="T4" fmla="*/ 203 w 212"/>
                <a:gd name="T5" fmla="*/ 180 h 256"/>
                <a:gd name="T6" fmla="*/ 208 w 212"/>
                <a:gd name="T7" fmla="*/ 188 h 256"/>
                <a:gd name="T8" fmla="*/ 209 w 212"/>
                <a:gd name="T9" fmla="*/ 200 h 256"/>
                <a:gd name="T10" fmla="*/ 205 w 212"/>
                <a:gd name="T11" fmla="*/ 212 h 256"/>
                <a:gd name="T12" fmla="*/ 200 w 212"/>
                <a:gd name="T13" fmla="*/ 218 h 256"/>
                <a:gd name="T14" fmla="*/ 193 w 212"/>
                <a:gd name="T15" fmla="*/ 222 h 256"/>
                <a:gd name="T16" fmla="*/ 194 w 212"/>
                <a:gd name="T17" fmla="*/ 235 h 256"/>
                <a:gd name="T18" fmla="*/ 186 w 212"/>
                <a:gd name="T19" fmla="*/ 245 h 256"/>
                <a:gd name="T20" fmla="*/ 176 w 212"/>
                <a:gd name="T21" fmla="*/ 251 h 256"/>
                <a:gd name="T22" fmla="*/ 169 w 212"/>
                <a:gd name="T23" fmla="*/ 254 h 256"/>
                <a:gd name="T24" fmla="*/ 131 w 212"/>
                <a:gd name="T25" fmla="*/ 256 h 256"/>
                <a:gd name="T26" fmla="*/ 91 w 212"/>
                <a:gd name="T27" fmla="*/ 254 h 256"/>
                <a:gd name="T28" fmla="*/ 60 w 212"/>
                <a:gd name="T29" fmla="*/ 247 h 256"/>
                <a:gd name="T30" fmla="*/ 55 w 212"/>
                <a:gd name="T31" fmla="*/ 245 h 256"/>
                <a:gd name="T32" fmla="*/ 50 w 212"/>
                <a:gd name="T33" fmla="*/ 242 h 256"/>
                <a:gd name="T34" fmla="*/ 46 w 212"/>
                <a:gd name="T35" fmla="*/ 239 h 256"/>
                <a:gd name="T36" fmla="*/ 42 w 212"/>
                <a:gd name="T37" fmla="*/ 234 h 256"/>
                <a:gd name="T38" fmla="*/ 0 w 212"/>
                <a:gd name="T39" fmla="*/ 230 h 256"/>
                <a:gd name="T40" fmla="*/ 0 w 212"/>
                <a:gd name="T41" fmla="*/ 136 h 256"/>
                <a:gd name="T42" fmla="*/ 15 w 212"/>
                <a:gd name="T43" fmla="*/ 136 h 256"/>
                <a:gd name="T44" fmla="*/ 30 w 212"/>
                <a:gd name="T45" fmla="*/ 136 h 256"/>
                <a:gd name="T46" fmla="*/ 37 w 212"/>
                <a:gd name="T47" fmla="*/ 131 h 256"/>
                <a:gd name="T48" fmla="*/ 41 w 212"/>
                <a:gd name="T49" fmla="*/ 127 h 256"/>
                <a:gd name="T50" fmla="*/ 43 w 212"/>
                <a:gd name="T51" fmla="*/ 116 h 256"/>
                <a:gd name="T52" fmla="*/ 46 w 212"/>
                <a:gd name="T53" fmla="*/ 104 h 256"/>
                <a:gd name="T54" fmla="*/ 50 w 212"/>
                <a:gd name="T55" fmla="*/ 95 h 256"/>
                <a:gd name="T56" fmla="*/ 56 w 212"/>
                <a:gd name="T57" fmla="*/ 84 h 256"/>
                <a:gd name="T58" fmla="*/ 73 w 212"/>
                <a:gd name="T59" fmla="*/ 68 h 256"/>
                <a:gd name="T60" fmla="*/ 89 w 212"/>
                <a:gd name="T61" fmla="*/ 18 h 256"/>
                <a:gd name="T62" fmla="*/ 89 w 212"/>
                <a:gd name="T63" fmla="*/ 2 h 256"/>
                <a:gd name="T64" fmla="*/ 97 w 212"/>
                <a:gd name="T65" fmla="*/ 0 h 256"/>
                <a:gd name="T66" fmla="*/ 117 w 212"/>
                <a:gd name="T67" fmla="*/ 18 h 256"/>
                <a:gd name="T68" fmla="*/ 121 w 212"/>
                <a:gd name="T69" fmla="*/ 39 h 256"/>
                <a:gd name="T70" fmla="*/ 114 w 212"/>
                <a:gd name="T71" fmla="*/ 59 h 256"/>
                <a:gd name="T72" fmla="*/ 109 w 212"/>
                <a:gd name="T73" fmla="*/ 89 h 256"/>
                <a:gd name="T74" fmla="*/ 113 w 212"/>
                <a:gd name="T75" fmla="*/ 100 h 256"/>
                <a:gd name="T76" fmla="*/ 122 w 212"/>
                <a:gd name="T77" fmla="*/ 107 h 256"/>
                <a:gd name="T78" fmla="*/ 126 w 212"/>
                <a:gd name="T79" fmla="*/ 107 h 256"/>
                <a:gd name="T80" fmla="*/ 131 w 212"/>
                <a:gd name="T81" fmla="*/ 107 h 256"/>
                <a:gd name="T82" fmla="*/ 136 w 212"/>
                <a:gd name="T83" fmla="*/ 107 h 256"/>
                <a:gd name="T84" fmla="*/ 141 w 212"/>
                <a:gd name="T85" fmla="*/ 106 h 256"/>
                <a:gd name="T86" fmla="*/ 152 w 212"/>
                <a:gd name="T87" fmla="*/ 103 h 256"/>
                <a:gd name="T88" fmla="*/ 164 w 212"/>
                <a:gd name="T89" fmla="*/ 99 h 256"/>
                <a:gd name="T90" fmla="*/ 188 w 212"/>
                <a:gd name="T91" fmla="*/ 98 h 256"/>
                <a:gd name="T92" fmla="*/ 198 w 212"/>
                <a:gd name="T93" fmla="*/ 101 h 256"/>
                <a:gd name="T94" fmla="*/ 205 w 212"/>
                <a:gd name="T95" fmla="*/ 106 h 256"/>
                <a:gd name="T96" fmla="*/ 206 w 212"/>
                <a:gd name="T97" fmla="*/ 109 h 256"/>
                <a:gd name="T98" fmla="*/ 207 w 212"/>
                <a:gd name="T99" fmla="*/ 112 h 256"/>
                <a:gd name="T100" fmla="*/ 208 w 212"/>
                <a:gd name="T101" fmla="*/ 115 h 256"/>
                <a:gd name="T102" fmla="*/ 208 w 212"/>
                <a:gd name="T103" fmla="*/ 118 h 256"/>
                <a:gd name="T104" fmla="*/ 208 w 212"/>
                <a:gd name="T105" fmla="*/ 123 h 256"/>
                <a:gd name="T106" fmla="*/ 203 w 212"/>
                <a:gd name="T107" fmla="*/ 136 h 256"/>
                <a:gd name="T108" fmla="*/ 205 w 212"/>
                <a:gd name="T109" fmla="*/ 139 h 256"/>
                <a:gd name="T110" fmla="*/ 207 w 212"/>
                <a:gd name="T111" fmla="*/ 141 h 256"/>
                <a:gd name="T112" fmla="*/ 209 w 212"/>
                <a:gd name="T113" fmla="*/ 144 h 256"/>
                <a:gd name="T114" fmla="*/ 210 w 212"/>
                <a:gd name="T115" fmla="*/ 147 h 256"/>
                <a:gd name="T116" fmla="*/ 211 w 212"/>
                <a:gd name="T117" fmla="*/ 150 h 256"/>
                <a:gd name="T118" fmla="*/ 212 w 212"/>
                <a:gd name="T119" fmla="*/ 155 h 256"/>
                <a:gd name="T120" fmla="*/ 212 w 212"/>
                <a:gd name="T121" fmla="*/ 16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2" h="256">
                  <a:moveTo>
                    <a:pt x="212" y="160"/>
                  </a:moveTo>
                  <a:cubicBezTo>
                    <a:pt x="212" y="165"/>
                    <a:pt x="211" y="169"/>
                    <a:pt x="210" y="171"/>
                  </a:cubicBezTo>
                  <a:cubicBezTo>
                    <a:pt x="209" y="174"/>
                    <a:pt x="206" y="177"/>
                    <a:pt x="203" y="180"/>
                  </a:cubicBezTo>
                  <a:cubicBezTo>
                    <a:pt x="205" y="182"/>
                    <a:pt x="207" y="185"/>
                    <a:pt x="208" y="188"/>
                  </a:cubicBezTo>
                  <a:cubicBezTo>
                    <a:pt x="208" y="191"/>
                    <a:pt x="209" y="195"/>
                    <a:pt x="209" y="200"/>
                  </a:cubicBezTo>
                  <a:cubicBezTo>
                    <a:pt x="208" y="205"/>
                    <a:pt x="207" y="209"/>
                    <a:pt x="205" y="212"/>
                  </a:cubicBezTo>
                  <a:cubicBezTo>
                    <a:pt x="203" y="215"/>
                    <a:pt x="201" y="217"/>
                    <a:pt x="200" y="218"/>
                  </a:cubicBezTo>
                  <a:cubicBezTo>
                    <a:pt x="199" y="219"/>
                    <a:pt x="196" y="220"/>
                    <a:pt x="193" y="222"/>
                  </a:cubicBezTo>
                  <a:cubicBezTo>
                    <a:pt x="195" y="227"/>
                    <a:pt x="195" y="231"/>
                    <a:pt x="194" y="235"/>
                  </a:cubicBezTo>
                  <a:cubicBezTo>
                    <a:pt x="192" y="239"/>
                    <a:pt x="190" y="242"/>
                    <a:pt x="186" y="245"/>
                  </a:cubicBezTo>
                  <a:cubicBezTo>
                    <a:pt x="183" y="248"/>
                    <a:pt x="180" y="250"/>
                    <a:pt x="176" y="251"/>
                  </a:cubicBezTo>
                  <a:cubicBezTo>
                    <a:pt x="173" y="253"/>
                    <a:pt x="171" y="254"/>
                    <a:pt x="169" y="254"/>
                  </a:cubicBezTo>
                  <a:cubicBezTo>
                    <a:pt x="157" y="255"/>
                    <a:pt x="144" y="256"/>
                    <a:pt x="131" y="256"/>
                  </a:cubicBezTo>
                  <a:cubicBezTo>
                    <a:pt x="118" y="256"/>
                    <a:pt x="104" y="256"/>
                    <a:pt x="91" y="254"/>
                  </a:cubicBezTo>
                  <a:cubicBezTo>
                    <a:pt x="77" y="253"/>
                    <a:pt x="67" y="250"/>
                    <a:pt x="60" y="247"/>
                  </a:cubicBezTo>
                  <a:cubicBezTo>
                    <a:pt x="60" y="247"/>
                    <a:pt x="58" y="246"/>
                    <a:pt x="55" y="245"/>
                  </a:cubicBezTo>
                  <a:cubicBezTo>
                    <a:pt x="53" y="243"/>
                    <a:pt x="51" y="243"/>
                    <a:pt x="50" y="242"/>
                  </a:cubicBezTo>
                  <a:cubicBezTo>
                    <a:pt x="49" y="241"/>
                    <a:pt x="47" y="240"/>
                    <a:pt x="46" y="239"/>
                  </a:cubicBezTo>
                  <a:cubicBezTo>
                    <a:pt x="44" y="237"/>
                    <a:pt x="43" y="236"/>
                    <a:pt x="42" y="234"/>
                  </a:cubicBezTo>
                  <a:cubicBezTo>
                    <a:pt x="37" y="231"/>
                    <a:pt x="24" y="230"/>
                    <a:pt x="0" y="23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5" y="136"/>
                    <a:pt x="10" y="136"/>
                    <a:pt x="15" y="136"/>
                  </a:cubicBezTo>
                  <a:cubicBezTo>
                    <a:pt x="21" y="136"/>
                    <a:pt x="26" y="136"/>
                    <a:pt x="30" y="136"/>
                  </a:cubicBezTo>
                  <a:cubicBezTo>
                    <a:pt x="35" y="135"/>
                    <a:pt x="37" y="134"/>
                    <a:pt x="37" y="131"/>
                  </a:cubicBezTo>
                  <a:cubicBezTo>
                    <a:pt x="38" y="130"/>
                    <a:pt x="40" y="128"/>
                    <a:pt x="41" y="127"/>
                  </a:cubicBezTo>
                  <a:cubicBezTo>
                    <a:pt x="41" y="126"/>
                    <a:pt x="42" y="122"/>
                    <a:pt x="43" y="116"/>
                  </a:cubicBezTo>
                  <a:cubicBezTo>
                    <a:pt x="45" y="111"/>
                    <a:pt x="46" y="107"/>
                    <a:pt x="46" y="104"/>
                  </a:cubicBezTo>
                  <a:cubicBezTo>
                    <a:pt x="47" y="102"/>
                    <a:pt x="48" y="99"/>
                    <a:pt x="50" y="95"/>
                  </a:cubicBezTo>
                  <a:cubicBezTo>
                    <a:pt x="52" y="91"/>
                    <a:pt x="54" y="87"/>
                    <a:pt x="56" y="84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84" y="48"/>
                    <a:pt x="89" y="32"/>
                    <a:pt x="89" y="18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90" y="1"/>
                    <a:pt x="92" y="0"/>
                    <a:pt x="97" y="0"/>
                  </a:cubicBezTo>
                  <a:cubicBezTo>
                    <a:pt x="107" y="0"/>
                    <a:pt x="114" y="6"/>
                    <a:pt x="117" y="18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0" y="49"/>
                    <a:pt x="118" y="56"/>
                    <a:pt x="114" y="59"/>
                  </a:cubicBezTo>
                  <a:cubicBezTo>
                    <a:pt x="112" y="75"/>
                    <a:pt x="111" y="85"/>
                    <a:pt x="109" y="89"/>
                  </a:cubicBezTo>
                  <a:cubicBezTo>
                    <a:pt x="108" y="93"/>
                    <a:pt x="110" y="97"/>
                    <a:pt x="113" y="100"/>
                  </a:cubicBezTo>
                  <a:cubicBezTo>
                    <a:pt x="116" y="104"/>
                    <a:pt x="119" y="106"/>
                    <a:pt x="122" y="107"/>
                  </a:cubicBezTo>
                  <a:cubicBezTo>
                    <a:pt x="124" y="107"/>
                    <a:pt x="126" y="107"/>
                    <a:pt x="126" y="107"/>
                  </a:cubicBezTo>
                  <a:cubicBezTo>
                    <a:pt x="127" y="107"/>
                    <a:pt x="129" y="107"/>
                    <a:pt x="131" y="107"/>
                  </a:cubicBezTo>
                  <a:cubicBezTo>
                    <a:pt x="133" y="107"/>
                    <a:pt x="134" y="107"/>
                    <a:pt x="136" y="107"/>
                  </a:cubicBezTo>
                  <a:cubicBezTo>
                    <a:pt x="138" y="107"/>
                    <a:pt x="139" y="106"/>
                    <a:pt x="141" y="106"/>
                  </a:cubicBezTo>
                  <a:cubicBezTo>
                    <a:pt x="143" y="105"/>
                    <a:pt x="147" y="104"/>
                    <a:pt x="152" y="103"/>
                  </a:cubicBezTo>
                  <a:cubicBezTo>
                    <a:pt x="158" y="101"/>
                    <a:pt x="162" y="100"/>
                    <a:pt x="164" y="99"/>
                  </a:cubicBezTo>
                  <a:cubicBezTo>
                    <a:pt x="173" y="97"/>
                    <a:pt x="181" y="97"/>
                    <a:pt x="188" y="98"/>
                  </a:cubicBezTo>
                  <a:cubicBezTo>
                    <a:pt x="191" y="99"/>
                    <a:pt x="195" y="100"/>
                    <a:pt x="198" y="101"/>
                  </a:cubicBezTo>
                  <a:cubicBezTo>
                    <a:pt x="202" y="103"/>
                    <a:pt x="204" y="104"/>
                    <a:pt x="205" y="106"/>
                  </a:cubicBezTo>
                  <a:cubicBezTo>
                    <a:pt x="205" y="106"/>
                    <a:pt x="205" y="107"/>
                    <a:pt x="206" y="109"/>
                  </a:cubicBezTo>
                  <a:cubicBezTo>
                    <a:pt x="207" y="111"/>
                    <a:pt x="207" y="112"/>
                    <a:pt x="207" y="112"/>
                  </a:cubicBezTo>
                  <a:cubicBezTo>
                    <a:pt x="207" y="112"/>
                    <a:pt x="207" y="113"/>
                    <a:pt x="208" y="115"/>
                  </a:cubicBezTo>
                  <a:cubicBezTo>
                    <a:pt x="208" y="116"/>
                    <a:pt x="209" y="118"/>
                    <a:pt x="208" y="118"/>
                  </a:cubicBezTo>
                  <a:cubicBezTo>
                    <a:pt x="208" y="119"/>
                    <a:pt x="208" y="120"/>
                    <a:pt x="208" y="123"/>
                  </a:cubicBezTo>
                  <a:cubicBezTo>
                    <a:pt x="208" y="125"/>
                    <a:pt x="206" y="129"/>
                    <a:pt x="203" y="136"/>
                  </a:cubicBezTo>
                  <a:cubicBezTo>
                    <a:pt x="203" y="136"/>
                    <a:pt x="204" y="137"/>
                    <a:pt x="205" y="139"/>
                  </a:cubicBezTo>
                  <a:cubicBezTo>
                    <a:pt x="206" y="140"/>
                    <a:pt x="207" y="141"/>
                    <a:pt x="207" y="141"/>
                  </a:cubicBezTo>
                  <a:cubicBezTo>
                    <a:pt x="207" y="142"/>
                    <a:pt x="208" y="143"/>
                    <a:pt x="209" y="144"/>
                  </a:cubicBezTo>
                  <a:cubicBezTo>
                    <a:pt x="209" y="145"/>
                    <a:pt x="210" y="146"/>
                    <a:pt x="210" y="147"/>
                  </a:cubicBezTo>
                  <a:cubicBezTo>
                    <a:pt x="210" y="148"/>
                    <a:pt x="211" y="149"/>
                    <a:pt x="211" y="150"/>
                  </a:cubicBezTo>
                  <a:cubicBezTo>
                    <a:pt x="211" y="152"/>
                    <a:pt x="212" y="153"/>
                    <a:pt x="212" y="155"/>
                  </a:cubicBezTo>
                  <a:cubicBezTo>
                    <a:pt x="212" y="156"/>
                    <a:pt x="212" y="158"/>
                    <a:pt x="212" y="1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ea typeface="方正兰亭黑简体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335791" y="2352767"/>
            <a:ext cx="2247773" cy="1735791"/>
            <a:chOff x="4751843" y="1764575"/>
            <a:chExt cx="1685830" cy="1301843"/>
          </a:xfrm>
          <a:solidFill>
            <a:srgbClr val="1754A7"/>
          </a:solidFill>
        </p:grpSpPr>
        <p:sp>
          <p:nvSpPr>
            <p:cNvPr id="61" name="任意多边形: 形状 4"/>
            <p:cNvSpPr/>
            <p:nvPr>
              <p:custDataLst>
                <p:tags r:id="rId7"/>
              </p:custDataLst>
            </p:nvPr>
          </p:nvSpPr>
          <p:spPr>
            <a:xfrm>
              <a:off x="4751843" y="1764575"/>
              <a:ext cx="1685830" cy="1301843"/>
            </a:xfrm>
            <a:custGeom>
              <a:avLst/>
              <a:gdLst>
                <a:gd name="connsiteX0" fmla="*/ 1500961 w 2402522"/>
                <a:gd name="connsiteY0" fmla="*/ 379 h 1855293"/>
                <a:gd name="connsiteX1" fmla="*/ 2258040 w 2402522"/>
                <a:gd name="connsiteY1" fmla="*/ 430391 h 1855293"/>
                <a:gd name="connsiteX2" fmla="*/ 2324916 w 2402522"/>
                <a:gd name="connsiteY2" fmla="*/ 1298497 h 1855293"/>
                <a:gd name="connsiteX3" fmla="*/ 1972131 w 2402522"/>
                <a:gd name="connsiteY3" fmla="*/ 1709958 h 1855293"/>
                <a:gd name="connsiteX4" fmla="*/ 1804289 w 2402522"/>
                <a:gd name="connsiteY4" fmla="*/ 1794183 h 1855293"/>
                <a:gd name="connsiteX5" fmla="*/ 1703481 w 2402522"/>
                <a:gd name="connsiteY5" fmla="*/ 1821496 h 1855293"/>
                <a:gd name="connsiteX6" fmla="*/ 1705549 w 2402522"/>
                <a:gd name="connsiteY6" fmla="*/ 1824741 h 1855293"/>
                <a:gd name="connsiteX7" fmla="*/ 1686949 w 2402522"/>
                <a:gd name="connsiteY7" fmla="*/ 1825975 h 1855293"/>
                <a:gd name="connsiteX8" fmla="*/ 1628410 w 2402522"/>
                <a:gd name="connsiteY8" fmla="*/ 1841834 h 1855293"/>
                <a:gd name="connsiteX9" fmla="*/ 1539068 w 2402522"/>
                <a:gd name="connsiteY9" fmla="*/ 1852302 h 1855293"/>
                <a:gd name="connsiteX10" fmla="*/ 1472337 w 2402522"/>
                <a:gd name="connsiteY10" fmla="*/ 1853614 h 1855293"/>
                <a:gd name="connsiteX11" fmla="*/ 1472337 w 2402522"/>
                <a:gd name="connsiteY11" fmla="*/ 1855293 h 1855293"/>
                <a:gd name="connsiteX12" fmla="*/ 0 w 2402522"/>
                <a:gd name="connsiteY12" fmla="*/ 1855293 h 1855293"/>
                <a:gd name="connsiteX13" fmla="*/ 369083 w 2402522"/>
                <a:gd name="connsiteY13" fmla="*/ 1074912 h 1855293"/>
                <a:gd name="connsiteX14" fmla="*/ 444650 w 2402522"/>
                <a:gd name="connsiteY14" fmla="*/ 931337 h 1855293"/>
                <a:gd name="connsiteX15" fmla="*/ 644898 w 2402522"/>
                <a:gd name="connsiteY15" fmla="*/ 514845 h 1855293"/>
                <a:gd name="connsiteX16" fmla="*/ 645800 w 2402522"/>
                <a:gd name="connsiteY16" fmla="*/ 515278 h 1855293"/>
                <a:gd name="connsiteX17" fmla="*/ 665339 w 2402522"/>
                <a:gd name="connsiteY17" fmla="*/ 475771 h 1855293"/>
                <a:gd name="connsiteX18" fmla="*/ 712840 w 2402522"/>
                <a:gd name="connsiteY18" fmla="*/ 399380 h 1855293"/>
                <a:gd name="connsiteX19" fmla="*/ 750416 w 2402522"/>
                <a:gd name="connsiteY19" fmla="*/ 350396 h 1855293"/>
                <a:gd name="connsiteX20" fmla="*/ 757540 w 2402522"/>
                <a:gd name="connsiteY20" fmla="*/ 336863 h 1855293"/>
                <a:gd name="connsiteX21" fmla="*/ 759019 w 2402522"/>
                <a:gd name="connsiteY21" fmla="*/ 339183 h 1855293"/>
                <a:gd name="connsiteX22" fmla="*/ 768048 w 2402522"/>
                <a:gd name="connsiteY22" fmla="*/ 327413 h 1855293"/>
                <a:gd name="connsiteX23" fmla="*/ 978474 w 2402522"/>
                <a:gd name="connsiteY23" fmla="*/ 144481 h 1855293"/>
                <a:gd name="connsiteX24" fmla="*/ 1500961 w 2402522"/>
                <a:gd name="connsiteY24" fmla="*/ 379 h 185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402522" h="1855293">
                  <a:moveTo>
                    <a:pt x="1500961" y="379"/>
                  </a:moveTo>
                  <a:cubicBezTo>
                    <a:pt x="1798454" y="8885"/>
                    <a:pt x="2086546" y="160207"/>
                    <a:pt x="2258040" y="430391"/>
                  </a:cubicBezTo>
                  <a:cubicBezTo>
                    <a:pt x="2429535" y="700575"/>
                    <a:pt x="2443843" y="1025676"/>
                    <a:pt x="2324916" y="1298497"/>
                  </a:cubicBezTo>
                  <a:cubicBezTo>
                    <a:pt x="2253561" y="1462190"/>
                    <a:pt x="2134241" y="1607061"/>
                    <a:pt x="1972131" y="1709958"/>
                  </a:cubicBezTo>
                  <a:cubicBezTo>
                    <a:pt x="1918094" y="1744257"/>
                    <a:pt x="1861861" y="1772268"/>
                    <a:pt x="1804289" y="1794183"/>
                  </a:cubicBezTo>
                  <a:lnTo>
                    <a:pt x="1703481" y="1821496"/>
                  </a:lnTo>
                  <a:lnTo>
                    <a:pt x="1705549" y="1824741"/>
                  </a:lnTo>
                  <a:lnTo>
                    <a:pt x="1686949" y="1825975"/>
                  </a:lnTo>
                  <a:lnTo>
                    <a:pt x="1628410" y="1841834"/>
                  </a:lnTo>
                  <a:cubicBezTo>
                    <a:pt x="1598714" y="1846791"/>
                    <a:pt x="1568897" y="1850273"/>
                    <a:pt x="1539068" y="1852302"/>
                  </a:cubicBezTo>
                  <a:lnTo>
                    <a:pt x="1472337" y="1853614"/>
                  </a:lnTo>
                  <a:lnTo>
                    <a:pt x="1472337" y="1855293"/>
                  </a:lnTo>
                  <a:lnTo>
                    <a:pt x="0" y="1855293"/>
                  </a:lnTo>
                  <a:lnTo>
                    <a:pt x="369083" y="1074912"/>
                  </a:lnTo>
                  <a:lnTo>
                    <a:pt x="444650" y="931337"/>
                  </a:lnTo>
                  <a:lnTo>
                    <a:pt x="644898" y="514845"/>
                  </a:lnTo>
                  <a:lnTo>
                    <a:pt x="645800" y="515278"/>
                  </a:lnTo>
                  <a:lnTo>
                    <a:pt x="665339" y="475771"/>
                  </a:lnTo>
                  <a:cubicBezTo>
                    <a:pt x="679872" y="449642"/>
                    <a:pt x="695714" y="424142"/>
                    <a:pt x="712840" y="399380"/>
                  </a:cubicBezTo>
                  <a:lnTo>
                    <a:pt x="750416" y="350396"/>
                  </a:lnTo>
                  <a:lnTo>
                    <a:pt x="757540" y="336863"/>
                  </a:lnTo>
                  <a:lnTo>
                    <a:pt x="759019" y="339183"/>
                  </a:lnTo>
                  <a:lnTo>
                    <a:pt x="768048" y="327413"/>
                  </a:lnTo>
                  <a:cubicBezTo>
                    <a:pt x="827061" y="257872"/>
                    <a:pt x="897418" y="195929"/>
                    <a:pt x="978474" y="144481"/>
                  </a:cubicBezTo>
                  <a:cubicBezTo>
                    <a:pt x="1140584" y="41585"/>
                    <a:pt x="1322465" y="-4725"/>
                    <a:pt x="1500961" y="379"/>
                  </a:cubicBezTo>
                  <a:close/>
                </a:path>
              </a:pathLst>
            </a:cu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ea typeface="方正兰亭黑简体"/>
              </a:endParaRPr>
            </a:p>
          </p:txBody>
        </p:sp>
        <p:sp>
          <p:nvSpPr>
            <p:cNvPr id="62" name="任意多边形: 形状 32"/>
            <p:cNvSpPr/>
            <p:nvPr>
              <p:custDataLst>
                <p:tags r:id="rId8"/>
              </p:custDataLst>
            </p:nvPr>
          </p:nvSpPr>
          <p:spPr bwMode="auto">
            <a:xfrm>
              <a:off x="5607958" y="2316802"/>
              <a:ext cx="302353" cy="325732"/>
            </a:xfrm>
            <a:custGeom>
              <a:avLst/>
              <a:gdLst>
                <a:gd name="T0" fmla="*/ 233 w 238"/>
                <a:gd name="T1" fmla="*/ 236 h 256"/>
                <a:gd name="T2" fmla="*/ 173 w 238"/>
                <a:gd name="T3" fmla="*/ 210 h 256"/>
                <a:gd name="T4" fmla="*/ 168 w 238"/>
                <a:gd name="T5" fmla="*/ 207 h 256"/>
                <a:gd name="T6" fmla="*/ 164 w 238"/>
                <a:gd name="T7" fmla="*/ 195 h 256"/>
                <a:gd name="T8" fmla="*/ 159 w 238"/>
                <a:gd name="T9" fmla="*/ 189 h 256"/>
                <a:gd name="T10" fmla="*/ 157 w 238"/>
                <a:gd name="T11" fmla="*/ 186 h 256"/>
                <a:gd name="T12" fmla="*/ 158 w 238"/>
                <a:gd name="T13" fmla="*/ 167 h 256"/>
                <a:gd name="T14" fmla="*/ 167 w 238"/>
                <a:gd name="T15" fmla="*/ 149 h 256"/>
                <a:gd name="T16" fmla="*/ 178 w 238"/>
                <a:gd name="T17" fmla="*/ 113 h 256"/>
                <a:gd name="T18" fmla="*/ 172 w 238"/>
                <a:gd name="T19" fmla="*/ 109 h 256"/>
                <a:gd name="T20" fmla="*/ 179 w 238"/>
                <a:gd name="T21" fmla="*/ 77 h 256"/>
                <a:gd name="T22" fmla="*/ 180 w 238"/>
                <a:gd name="T23" fmla="*/ 84 h 256"/>
                <a:gd name="T24" fmla="*/ 180 w 238"/>
                <a:gd name="T25" fmla="*/ 86 h 256"/>
                <a:gd name="T26" fmla="*/ 216 w 238"/>
                <a:gd name="T27" fmla="*/ 63 h 256"/>
                <a:gd name="T28" fmla="*/ 119 w 238"/>
                <a:gd name="T29" fmla="*/ 0 h 256"/>
                <a:gd name="T30" fmla="*/ 21 w 238"/>
                <a:gd name="T31" fmla="*/ 63 h 256"/>
                <a:gd name="T32" fmla="*/ 30 w 238"/>
                <a:gd name="T33" fmla="*/ 69 h 256"/>
                <a:gd name="T34" fmla="*/ 30 w 238"/>
                <a:gd name="T35" fmla="*/ 82 h 256"/>
                <a:gd name="T36" fmla="*/ 27 w 238"/>
                <a:gd name="T37" fmla="*/ 85 h 256"/>
                <a:gd name="T38" fmla="*/ 29 w 238"/>
                <a:gd name="T39" fmla="*/ 89 h 256"/>
                <a:gd name="T40" fmla="*/ 21 w 238"/>
                <a:gd name="T41" fmla="*/ 133 h 256"/>
                <a:gd name="T42" fmla="*/ 41 w 238"/>
                <a:gd name="T43" fmla="*/ 133 h 256"/>
                <a:gd name="T44" fmla="*/ 33 w 238"/>
                <a:gd name="T45" fmla="*/ 89 h 256"/>
                <a:gd name="T46" fmla="*/ 35 w 238"/>
                <a:gd name="T47" fmla="*/ 85 h 256"/>
                <a:gd name="T48" fmla="*/ 32 w 238"/>
                <a:gd name="T49" fmla="*/ 82 h 256"/>
                <a:gd name="T50" fmla="*/ 32 w 238"/>
                <a:gd name="T51" fmla="*/ 70 h 256"/>
                <a:gd name="T52" fmla="*/ 57 w 238"/>
                <a:gd name="T53" fmla="*/ 86 h 256"/>
                <a:gd name="T54" fmla="*/ 57 w 238"/>
                <a:gd name="T55" fmla="*/ 85 h 256"/>
                <a:gd name="T56" fmla="*/ 58 w 238"/>
                <a:gd name="T57" fmla="*/ 92 h 256"/>
                <a:gd name="T58" fmla="*/ 67 w 238"/>
                <a:gd name="T59" fmla="*/ 109 h 256"/>
                <a:gd name="T60" fmla="*/ 67 w 238"/>
                <a:gd name="T61" fmla="*/ 110 h 256"/>
                <a:gd name="T62" fmla="*/ 67 w 238"/>
                <a:gd name="T63" fmla="*/ 110 h 256"/>
                <a:gd name="T64" fmla="*/ 65 w 238"/>
                <a:gd name="T65" fmla="*/ 113 h 256"/>
                <a:gd name="T66" fmla="*/ 62 w 238"/>
                <a:gd name="T67" fmla="*/ 118 h 256"/>
                <a:gd name="T68" fmla="*/ 66 w 238"/>
                <a:gd name="T69" fmla="*/ 138 h 256"/>
                <a:gd name="T70" fmla="*/ 70 w 238"/>
                <a:gd name="T71" fmla="*/ 148 h 256"/>
                <a:gd name="T72" fmla="*/ 80 w 238"/>
                <a:gd name="T73" fmla="*/ 166 h 256"/>
                <a:gd name="T74" fmla="*/ 82 w 238"/>
                <a:gd name="T75" fmla="*/ 170 h 256"/>
                <a:gd name="T76" fmla="*/ 80 w 238"/>
                <a:gd name="T77" fmla="*/ 186 h 256"/>
                <a:gd name="T78" fmla="*/ 77 w 238"/>
                <a:gd name="T79" fmla="*/ 189 h 256"/>
                <a:gd name="T80" fmla="*/ 71 w 238"/>
                <a:gd name="T81" fmla="*/ 195 h 256"/>
                <a:gd name="T82" fmla="*/ 67 w 238"/>
                <a:gd name="T83" fmla="*/ 206 h 256"/>
                <a:gd name="T84" fmla="*/ 64 w 238"/>
                <a:gd name="T85" fmla="*/ 209 h 256"/>
                <a:gd name="T86" fmla="*/ 41 w 238"/>
                <a:gd name="T87" fmla="*/ 217 h 256"/>
                <a:gd name="T88" fmla="*/ 4 w 238"/>
                <a:gd name="T89" fmla="*/ 237 h 256"/>
                <a:gd name="T90" fmla="*/ 2 w 238"/>
                <a:gd name="T91" fmla="*/ 256 h 256"/>
                <a:gd name="T92" fmla="*/ 235 w 238"/>
                <a:gd name="T93" fmla="*/ 256 h 256"/>
                <a:gd name="T94" fmla="*/ 233 w 238"/>
                <a:gd name="T95" fmla="*/ 23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" h="256">
                  <a:moveTo>
                    <a:pt x="233" y="236"/>
                  </a:moveTo>
                  <a:cubicBezTo>
                    <a:pt x="210" y="226"/>
                    <a:pt x="197" y="218"/>
                    <a:pt x="173" y="210"/>
                  </a:cubicBezTo>
                  <a:cubicBezTo>
                    <a:pt x="171" y="209"/>
                    <a:pt x="169" y="208"/>
                    <a:pt x="168" y="207"/>
                  </a:cubicBezTo>
                  <a:cubicBezTo>
                    <a:pt x="166" y="203"/>
                    <a:pt x="165" y="199"/>
                    <a:pt x="164" y="195"/>
                  </a:cubicBezTo>
                  <a:cubicBezTo>
                    <a:pt x="163" y="193"/>
                    <a:pt x="162" y="190"/>
                    <a:pt x="159" y="189"/>
                  </a:cubicBezTo>
                  <a:cubicBezTo>
                    <a:pt x="158" y="189"/>
                    <a:pt x="157" y="187"/>
                    <a:pt x="157" y="186"/>
                  </a:cubicBezTo>
                  <a:cubicBezTo>
                    <a:pt x="157" y="177"/>
                    <a:pt x="154" y="171"/>
                    <a:pt x="158" y="167"/>
                  </a:cubicBezTo>
                  <a:cubicBezTo>
                    <a:pt x="165" y="161"/>
                    <a:pt x="164" y="153"/>
                    <a:pt x="167" y="149"/>
                  </a:cubicBezTo>
                  <a:cubicBezTo>
                    <a:pt x="171" y="145"/>
                    <a:pt x="180" y="117"/>
                    <a:pt x="178" y="113"/>
                  </a:cubicBezTo>
                  <a:cubicBezTo>
                    <a:pt x="176" y="109"/>
                    <a:pt x="170" y="111"/>
                    <a:pt x="172" y="109"/>
                  </a:cubicBezTo>
                  <a:cubicBezTo>
                    <a:pt x="177" y="102"/>
                    <a:pt x="179" y="89"/>
                    <a:pt x="179" y="77"/>
                  </a:cubicBezTo>
                  <a:cubicBezTo>
                    <a:pt x="180" y="79"/>
                    <a:pt x="180" y="81"/>
                    <a:pt x="180" y="84"/>
                  </a:cubicBezTo>
                  <a:cubicBezTo>
                    <a:pt x="180" y="86"/>
                    <a:pt x="180" y="86"/>
                    <a:pt x="180" y="86"/>
                  </a:cubicBezTo>
                  <a:cubicBezTo>
                    <a:pt x="216" y="63"/>
                    <a:pt x="216" y="63"/>
                    <a:pt x="216" y="63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29" y="82"/>
                    <a:pt x="27" y="84"/>
                    <a:pt x="27" y="85"/>
                  </a:cubicBezTo>
                  <a:cubicBezTo>
                    <a:pt x="27" y="87"/>
                    <a:pt x="28" y="88"/>
                    <a:pt x="29" y="89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34" y="88"/>
                    <a:pt x="35" y="87"/>
                    <a:pt x="35" y="85"/>
                  </a:cubicBezTo>
                  <a:cubicBezTo>
                    <a:pt x="35" y="84"/>
                    <a:pt x="34" y="82"/>
                    <a:pt x="32" y="82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7" y="87"/>
                    <a:pt x="57" y="89"/>
                    <a:pt x="58" y="92"/>
                  </a:cubicBezTo>
                  <a:cubicBezTo>
                    <a:pt x="60" y="100"/>
                    <a:pt x="64" y="100"/>
                    <a:pt x="67" y="109"/>
                  </a:cubicBezTo>
                  <a:cubicBezTo>
                    <a:pt x="67" y="109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6" y="111"/>
                    <a:pt x="66" y="113"/>
                    <a:pt x="65" y="113"/>
                  </a:cubicBezTo>
                  <a:cubicBezTo>
                    <a:pt x="61" y="114"/>
                    <a:pt x="61" y="116"/>
                    <a:pt x="62" y="118"/>
                  </a:cubicBezTo>
                  <a:cubicBezTo>
                    <a:pt x="62" y="120"/>
                    <a:pt x="65" y="133"/>
                    <a:pt x="66" y="138"/>
                  </a:cubicBezTo>
                  <a:cubicBezTo>
                    <a:pt x="67" y="141"/>
                    <a:pt x="70" y="144"/>
                    <a:pt x="70" y="148"/>
                  </a:cubicBezTo>
                  <a:cubicBezTo>
                    <a:pt x="72" y="155"/>
                    <a:pt x="75" y="161"/>
                    <a:pt x="80" y="166"/>
                  </a:cubicBezTo>
                  <a:cubicBezTo>
                    <a:pt x="81" y="167"/>
                    <a:pt x="82" y="169"/>
                    <a:pt x="82" y="170"/>
                  </a:cubicBezTo>
                  <a:cubicBezTo>
                    <a:pt x="81" y="175"/>
                    <a:pt x="81" y="181"/>
                    <a:pt x="80" y="186"/>
                  </a:cubicBezTo>
                  <a:cubicBezTo>
                    <a:pt x="80" y="187"/>
                    <a:pt x="78" y="189"/>
                    <a:pt x="77" y="189"/>
                  </a:cubicBezTo>
                  <a:cubicBezTo>
                    <a:pt x="73" y="190"/>
                    <a:pt x="72" y="193"/>
                    <a:pt x="71" y="195"/>
                  </a:cubicBezTo>
                  <a:cubicBezTo>
                    <a:pt x="70" y="199"/>
                    <a:pt x="69" y="203"/>
                    <a:pt x="67" y="206"/>
                  </a:cubicBezTo>
                  <a:cubicBezTo>
                    <a:pt x="67" y="207"/>
                    <a:pt x="65" y="209"/>
                    <a:pt x="64" y="209"/>
                  </a:cubicBezTo>
                  <a:cubicBezTo>
                    <a:pt x="56" y="212"/>
                    <a:pt x="49" y="214"/>
                    <a:pt x="41" y="217"/>
                  </a:cubicBezTo>
                  <a:cubicBezTo>
                    <a:pt x="33" y="220"/>
                    <a:pt x="12" y="233"/>
                    <a:pt x="4" y="237"/>
                  </a:cubicBezTo>
                  <a:cubicBezTo>
                    <a:pt x="0" y="239"/>
                    <a:pt x="2" y="256"/>
                    <a:pt x="2" y="256"/>
                  </a:cubicBezTo>
                  <a:cubicBezTo>
                    <a:pt x="235" y="256"/>
                    <a:pt x="235" y="256"/>
                    <a:pt x="235" y="256"/>
                  </a:cubicBezTo>
                  <a:cubicBezTo>
                    <a:pt x="235" y="256"/>
                    <a:pt x="238" y="238"/>
                    <a:pt x="233" y="2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ea typeface="方正兰亭黑简体"/>
              </a:endParaRPr>
            </a:p>
          </p:txBody>
        </p:sp>
      </p:grpSp>
      <p:sp>
        <p:nvSpPr>
          <p:cNvPr id="37" name="文本框 36"/>
          <p:cNvSpPr txBox="1"/>
          <p:nvPr>
            <p:custDataLst>
              <p:tags r:id="rId9"/>
            </p:custDataLst>
          </p:nvPr>
        </p:nvSpPr>
        <p:spPr>
          <a:xfrm>
            <a:off x="4944110" y="940435"/>
            <a:ext cx="29368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 smtClean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方正兰亭黑简体"/>
              </a:rPr>
              <a:t>发货</a:t>
            </a:r>
            <a:r>
              <a:rPr lang="zh-CN" altLang="en-US" sz="2000" b="1" spc="300" dirty="0" smtClean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方正兰亭黑简体"/>
              </a:rPr>
              <a:t>订单</a:t>
            </a:r>
            <a:r>
              <a:rPr lang="zh-CN" altLang="en-US" sz="2000" b="1" spc="30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方正兰亭黑简体"/>
              </a:rPr>
              <a:t>自动转运单</a:t>
            </a:r>
            <a:endParaRPr lang="zh-CN" altLang="en-US" sz="2000" b="1" spc="30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方正兰亭黑简体"/>
            </a:endParaRPr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4850787" y="1315229"/>
            <a:ext cx="4873625" cy="889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algn="l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 smtClean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发货订单通过审核自动转运单。</a:t>
            </a:r>
            <a:endParaRPr lang="en-US" altLang="zh-CN" sz="1300" dirty="0" smtClean="0">
              <a:latin typeface="微软雅黑" panose="020B0503020204020204" pitchFamily="34" charset="-122"/>
              <a:ea typeface="方正兰亭黑简体"/>
              <a:cs typeface="微软雅黑" panose="020B0503020204020204" pitchFamily="34" charset="-122"/>
              <a:sym typeface="+mn-ea"/>
            </a:endParaRPr>
          </a:p>
          <a:p>
            <a:pPr marL="171450" indent="-171450" algn="l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 smtClean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发货</a:t>
            </a:r>
            <a:r>
              <a:rPr lang="zh-CN" altLang="en-US" sz="1300" dirty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订单根据分单策略自动指派承运商</a:t>
            </a:r>
            <a:endParaRPr lang="en-US" altLang="zh-CN" sz="1300" dirty="0" smtClean="0">
              <a:latin typeface="微软雅黑" panose="020B0503020204020204" pitchFamily="34" charset="-122"/>
              <a:ea typeface="方正兰亭黑简体"/>
              <a:cs typeface="微软雅黑" panose="020B0503020204020204" pitchFamily="34" charset="-122"/>
              <a:sym typeface="+mn-ea"/>
            </a:endParaRPr>
          </a:p>
          <a:p>
            <a:pPr marL="171450" indent="-171450" algn="l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 smtClean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在</a:t>
            </a:r>
            <a:r>
              <a:rPr lang="zh-CN" altLang="en-US" sz="1300" dirty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规范业务的情况</a:t>
            </a:r>
            <a:r>
              <a:rPr lang="zh-CN" altLang="en-US" sz="1300" dirty="0" smtClean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下大幅减少人工操作</a:t>
            </a:r>
            <a:endParaRPr lang="zh-CN" altLang="en-US" sz="1300" spc="150" dirty="0">
              <a:solidFill>
                <a:srgbClr val="000000">
                  <a:lumMod val="85000"/>
                  <a:lumOff val="15000"/>
                </a:srgbClr>
              </a:solidFill>
              <a:uFillTx/>
              <a:latin typeface="微软雅黑" panose="020B0503020204020204" pitchFamily="34" charset="-122"/>
              <a:ea typeface="方正兰亭黑简体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 flipH="1">
            <a:off x="343535" y="2352675"/>
            <a:ext cx="3345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spc="30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方正兰亭黑简体"/>
              </a:defRPr>
            </a:lvl1pPr>
          </a:lstStyle>
          <a:p>
            <a:r>
              <a:rPr lang="zh-CN" altLang="en-US" dirty="0"/>
              <a:t>专车、称重、实际里</a:t>
            </a:r>
            <a:r>
              <a:rPr lang="zh-CN" altLang="en-US" dirty="0"/>
              <a:t>程</a:t>
            </a:r>
            <a:endParaRPr lang="zh-CN" altLang="en-US" dirty="0"/>
          </a:p>
        </p:txBody>
      </p:sp>
      <p:sp>
        <p:nvSpPr>
          <p:cNvPr id="15" name="文本框 14"/>
          <p:cNvSpPr txBox="1"/>
          <p:nvPr>
            <p:custDataLst>
              <p:tags r:id="rId12"/>
            </p:custDataLst>
          </p:nvPr>
        </p:nvSpPr>
        <p:spPr>
          <a:xfrm flipH="1">
            <a:off x="479425" y="2864485"/>
            <a:ext cx="2961640" cy="16446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300" dirty="0" smtClean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根据业务实际需求扩展称重管理和专车申请，将个性化业务纳入系统统一管理。</a:t>
            </a:r>
            <a:endParaRPr lang="zh-CN" altLang="en-US" sz="1300" dirty="0" smtClean="0">
              <a:latin typeface="微软雅黑" panose="020B0503020204020204" pitchFamily="34" charset="-122"/>
              <a:ea typeface="方正兰亭黑简体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300" dirty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通过将个性化业务串到整个业务流程，提高信息的完整性和系统使用覆盖</a:t>
            </a:r>
            <a:r>
              <a:rPr lang="zh-CN" altLang="en-US" sz="1300" dirty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面。</a:t>
            </a:r>
            <a:endParaRPr lang="zh-CN" altLang="en-US" sz="1300" dirty="0">
              <a:latin typeface="微软雅黑" panose="020B0503020204020204" pitchFamily="34" charset="-122"/>
              <a:ea typeface="方正兰亭黑简体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13"/>
            </p:custDataLst>
          </p:nvPr>
        </p:nvSpPr>
        <p:spPr>
          <a:xfrm flipH="1">
            <a:off x="2523897" y="4689922"/>
            <a:ext cx="1699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spc="30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方正兰亭黑简体"/>
              </a:defRPr>
            </a:lvl1pPr>
          </a:lstStyle>
          <a:p>
            <a:r>
              <a:rPr lang="zh-CN" altLang="en-US" dirty="0"/>
              <a:t>在线跟踪</a:t>
            </a:r>
            <a:endParaRPr lang="zh-CN" altLang="en-US" dirty="0"/>
          </a:p>
        </p:txBody>
      </p:sp>
      <p:sp>
        <p:nvSpPr>
          <p:cNvPr id="58" name="文本框 57"/>
          <p:cNvSpPr txBox="1"/>
          <p:nvPr>
            <p:custDataLst>
              <p:tags r:id="rId14"/>
            </p:custDataLst>
          </p:nvPr>
        </p:nvSpPr>
        <p:spPr>
          <a:xfrm flipH="1">
            <a:off x="1278046" y="5170214"/>
            <a:ext cx="2657714" cy="138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 smtClean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小程序实时采集运输位置信息，并提供</a:t>
            </a:r>
            <a:r>
              <a:rPr lang="en-US" altLang="zh-CN" sz="1300" dirty="0" smtClean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PC</a:t>
            </a:r>
            <a:r>
              <a:rPr lang="zh-CN" altLang="en-US" sz="1300" dirty="0" smtClean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和小程序端在线跟踪查询。</a:t>
            </a:r>
            <a:endParaRPr lang="en-US" altLang="zh-CN" sz="1300" dirty="0" smtClean="0">
              <a:latin typeface="微软雅黑" panose="020B0503020204020204" pitchFamily="34" charset="-122"/>
              <a:ea typeface="方正兰亭黑简体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 smtClean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降低</a:t>
            </a:r>
            <a:r>
              <a:rPr lang="zh-CN" altLang="en-US" sz="1300" dirty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了客户询问客服货物位置的工作量。</a:t>
            </a:r>
            <a:endParaRPr lang="zh-CN" altLang="en-US" sz="1300" spc="150" dirty="0">
              <a:solidFill>
                <a:srgbClr val="000000">
                  <a:lumMod val="85000"/>
                  <a:lumOff val="15000"/>
                </a:srgbClr>
              </a:solidFill>
              <a:uFillTx/>
              <a:latin typeface="微软雅黑" panose="020B0503020204020204" pitchFamily="34" charset="-122"/>
              <a:ea typeface="方正兰亭黑简体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15"/>
            </p:custDataLst>
          </p:nvPr>
        </p:nvSpPr>
        <p:spPr>
          <a:xfrm>
            <a:off x="8608442" y="2459242"/>
            <a:ext cx="20993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spc="30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方正兰亭黑简体"/>
              </a:defRPr>
            </a:lvl1pPr>
          </a:lstStyle>
          <a:p>
            <a:r>
              <a:rPr lang="zh-CN" altLang="en-US" dirty="0"/>
              <a:t>承运商平</a:t>
            </a:r>
            <a:r>
              <a:rPr lang="zh-CN" altLang="en-US" dirty="0"/>
              <a:t>台</a:t>
            </a:r>
            <a:endParaRPr lang="zh-CN" altLang="en-US" dirty="0"/>
          </a:p>
        </p:txBody>
      </p:sp>
      <p:sp>
        <p:nvSpPr>
          <p:cNvPr id="34" name="文本框 33"/>
          <p:cNvSpPr txBox="1"/>
          <p:nvPr>
            <p:custDataLst>
              <p:tags r:id="rId16"/>
            </p:custDataLst>
          </p:nvPr>
        </p:nvSpPr>
        <p:spPr>
          <a:xfrm>
            <a:off x="8727440" y="2947670"/>
            <a:ext cx="3464560" cy="1035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300" dirty="0" err="1" smtClean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承运商通过平台接收运单，进行车辆和司机安排</a:t>
            </a:r>
            <a:r>
              <a:rPr lang="en-US" altLang="zh-CN" sz="1300" dirty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300" dirty="0">
              <a:latin typeface="微软雅黑" panose="020B0503020204020204" pitchFamily="34" charset="-122"/>
              <a:ea typeface="方正兰亭黑简体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300" dirty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通过统一平台管理，有效地规范各个承运商操</a:t>
            </a:r>
            <a:r>
              <a:rPr lang="zh-CN" altLang="en-US" sz="1300" dirty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</a:rPr>
              <a:t>作。</a:t>
            </a:r>
            <a:endParaRPr lang="zh-CN" altLang="en-US" sz="1300" dirty="0">
              <a:latin typeface="微软雅黑" panose="020B0503020204020204" pitchFamily="34" charset="-122"/>
              <a:ea typeface="方正兰亭黑简体"/>
              <a:cs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17"/>
            </p:custDataLst>
          </p:nvPr>
        </p:nvSpPr>
        <p:spPr>
          <a:xfrm>
            <a:off x="7981315" y="4715031"/>
            <a:ext cx="28867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spc="30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方正兰亭黑简体"/>
              </a:defRPr>
            </a:lvl1pPr>
          </a:lstStyle>
          <a:p>
            <a:r>
              <a:rPr lang="zh-CN" altLang="en-US" dirty="0"/>
              <a:t>集成</a:t>
            </a:r>
            <a:r>
              <a:rPr lang="en-US" altLang="zh-CN" dirty="0"/>
              <a:t>SAP</a:t>
            </a:r>
            <a:r>
              <a:rPr lang="zh-CN" altLang="en-US" dirty="0"/>
              <a:t>系</a:t>
            </a:r>
            <a:r>
              <a:rPr lang="zh-CN" altLang="en-US" dirty="0"/>
              <a:t>统</a:t>
            </a:r>
            <a:endParaRPr lang="zh-CN" altLang="en-US" dirty="0"/>
          </a:p>
        </p:txBody>
      </p:sp>
      <p:sp>
        <p:nvSpPr>
          <p:cNvPr id="40" name="文本框 39"/>
          <p:cNvSpPr txBox="1"/>
          <p:nvPr>
            <p:custDataLst>
              <p:tags r:id="rId18"/>
            </p:custDataLst>
          </p:nvPr>
        </p:nvSpPr>
        <p:spPr>
          <a:xfrm>
            <a:off x="7981314" y="5170214"/>
            <a:ext cx="3731309" cy="1029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 smtClean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与</a:t>
            </a:r>
            <a:r>
              <a:rPr lang="en-US" altLang="zh-CN" sz="1300" dirty="0" smtClean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SAP</a:t>
            </a:r>
            <a:r>
              <a:rPr lang="zh-CN" altLang="en-US" sz="1300" dirty="0" smtClean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系统进行联动，实时将运输节点信息反馈给到</a:t>
            </a:r>
            <a:r>
              <a:rPr lang="en-US" altLang="zh-CN" sz="1300" dirty="0" smtClean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SAP</a:t>
            </a:r>
            <a:r>
              <a:rPr lang="zh-CN" altLang="en-US" sz="1300" dirty="0" smtClean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系统；</a:t>
            </a:r>
            <a:endParaRPr lang="en-US" altLang="zh-CN" sz="1300" dirty="0" smtClean="0">
              <a:latin typeface="微软雅黑" panose="020B0503020204020204" pitchFamily="34" charset="-122"/>
              <a:ea typeface="方正兰亭黑简体"/>
              <a:cs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 smtClean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通过</a:t>
            </a:r>
            <a:r>
              <a:rPr lang="en-US" altLang="zh-CN" sz="1300" dirty="0" smtClean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SAP</a:t>
            </a:r>
            <a:r>
              <a:rPr lang="zh-CN" altLang="en-US" sz="1300" dirty="0" smtClean="0"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联动，提高了客服人员录单效率；</a:t>
            </a:r>
            <a:endParaRPr lang="zh-CN" altLang="en-US" sz="1300" spc="150" dirty="0">
              <a:solidFill>
                <a:srgbClr val="000000">
                  <a:lumMod val="85000"/>
                  <a:lumOff val="15000"/>
                </a:srgbClr>
              </a:solidFill>
              <a:uFillTx/>
              <a:latin typeface="微软雅黑" panose="020B0503020204020204" pitchFamily="34" charset="-122"/>
              <a:ea typeface="方正兰亭黑简体"/>
              <a:cs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5640696" y="2459242"/>
            <a:ext cx="1015909" cy="3225957"/>
            <a:chOff x="4230522" y="1844431"/>
            <a:chExt cx="761932" cy="2419468"/>
          </a:xfrm>
        </p:grpSpPr>
        <p:grpSp>
          <p:nvGrpSpPr>
            <p:cNvPr id="64" name="组合 63"/>
            <p:cNvGrpSpPr/>
            <p:nvPr/>
          </p:nvGrpSpPr>
          <p:grpSpPr>
            <a:xfrm>
              <a:off x="4230522" y="1844431"/>
              <a:ext cx="761932" cy="2419468"/>
              <a:chOff x="5438775" y="1724025"/>
              <a:chExt cx="1085850" cy="3448050"/>
            </a:xfrm>
          </p:grpSpPr>
          <p:cxnSp>
            <p:nvCxnSpPr>
              <p:cNvPr id="66" name="直接连接符 65"/>
              <p:cNvCxnSpPr/>
              <p:nvPr>
                <p:custDataLst>
                  <p:tags r:id="rId19"/>
                </p:custDataLst>
              </p:nvPr>
            </p:nvCxnSpPr>
            <p:spPr>
              <a:xfrm>
                <a:off x="5981700" y="2200275"/>
                <a:ext cx="0" cy="2771775"/>
              </a:xfrm>
              <a:prstGeom prst="lin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椭圆 66"/>
              <p:cNvSpPr/>
              <p:nvPr>
                <p:custDataLst>
                  <p:tags r:id="rId20"/>
                </p:custDataLst>
              </p:nvPr>
            </p:nvSpPr>
            <p:spPr>
              <a:xfrm>
                <a:off x="5438775" y="1724025"/>
                <a:ext cx="1085850" cy="1085850"/>
              </a:xfrm>
              <a:prstGeom prst="ellipse">
                <a:avLst/>
              </a:prstGeom>
              <a:solidFill>
                <a:srgbClr val="11A58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dirty="0">
                  <a:ea typeface="方正兰亭黑简体"/>
                </a:endParaRPr>
              </a:p>
            </p:txBody>
          </p:sp>
          <p:sp>
            <p:nvSpPr>
              <p:cNvPr id="68" name="椭圆 67"/>
              <p:cNvSpPr/>
              <p:nvPr>
                <p:custDataLst>
                  <p:tags r:id="rId21"/>
                </p:custDataLst>
              </p:nvPr>
            </p:nvSpPr>
            <p:spPr>
              <a:xfrm>
                <a:off x="5781675" y="4772025"/>
                <a:ext cx="400050" cy="400050"/>
              </a:xfrm>
              <a:prstGeom prst="ellipse">
                <a:avLst/>
              </a:prstGeom>
              <a:solidFill>
                <a:srgbClr val="9CCFAD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dirty="0">
                  <a:ea typeface="方正兰亭黑简体"/>
                </a:endParaRPr>
              </a:p>
            </p:txBody>
          </p:sp>
        </p:grpSp>
        <p:sp>
          <p:nvSpPr>
            <p:cNvPr id="65" name="任意多边形: 形状 17"/>
            <p:cNvSpPr/>
            <p:nvPr>
              <p:custDataLst>
                <p:tags r:id="rId22"/>
              </p:custDataLst>
            </p:nvPr>
          </p:nvSpPr>
          <p:spPr bwMode="auto">
            <a:xfrm>
              <a:off x="4431965" y="2058998"/>
              <a:ext cx="359044" cy="303418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ea typeface="方正兰亭黑简体"/>
              </a:endParaRPr>
            </a:p>
          </p:txBody>
        </p:sp>
      </p:grpSp>
      <p:sp>
        <p:nvSpPr>
          <p:cNvPr id="69" name="任意多边形: 形状 33"/>
          <p:cNvSpPr/>
          <p:nvPr>
            <p:custDataLst>
              <p:tags r:id="rId23"/>
            </p:custDataLst>
          </p:nvPr>
        </p:nvSpPr>
        <p:spPr bwMode="auto">
          <a:xfrm>
            <a:off x="4491228" y="2996952"/>
            <a:ext cx="482928" cy="467959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400">
              <a:ea typeface="方正兰亭黑简体"/>
            </a:endParaRPr>
          </a:p>
        </p:txBody>
      </p:sp>
      <p:sp>
        <p:nvSpPr>
          <p:cNvPr id="70" name="任意多边形: 形状 32"/>
          <p:cNvSpPr/>
          <p:nvPr>
            <p:custDataLst>
              <p:tags r:id="rId24"/>
            </p:custDataLst>
          </p:nvPr>
        </p:nvSpPr>
        <p:spPr bwMode="auto">
          <a:xfrm>
            <a:off x="7464152" y="3068960"/>
            <a:ext cx="403137" cy="434309"/>
          </a:xfrm>
          <a:custGeom>
            <a:avLst/>
            <a:gdLst>
              <a:gd name="T0" fmla="*/ 233 w 238"/>
              <a:gd name="T1" fmla="*/ 236 h 256"/>
              <a:gd name="T2" fmla="*/ 173 w 238"/>
              <a:gd name="T3" fmla="*/ 210 h 256"/>
              <a:gd name="T4" fmla="*/ 168 w 238"/>
              <a:gd name="T5" fmla="*/ 207 h 256"/>
              <a:gd name="T6" fmla="*/ 164 w 238"/>
              <a:gd name="T7" fmla="*/ 195 h 256"/>
              <a:gd name="T8" fmla="*/ 159 w 238"/>
              <a:gd name="T9" fmla="*/ 189 h 256"/>
              <a:gd name="T10" fmla="*/ 157 w 238"/>
              <a:gd name="T11" fmla="*/ 186 h 256"/>
              <a:gd name="T12" fmla="*/ 158 w 238"/>
              <a:gd name="T13" fmla="*/ 167 h 256"/>
              <a:gd name="T14" fmla="*/ 167 w 238"/>
              <a:gd name="T15" fmla="*/ 149 h 256"/>
              <a:gd name="T16" fmla="*/ 178 w 238"/>
              <a:gd name="T17" fmla="*/ 113 h 256"/>
              <a:gd name="T18" fmla="*/ 172 w 238"/>
              <a:gd name="T19" fmla="*/ 109 h 256"/>
              <a:gd name="T20" fmla="*/ 179 w 238"/>
              <a:gd name="T21" fmla="*/ 77 h 256"/>
              <a:gd name="T22" fmla="*/ 180 w 238"/>
              <a:gd name="T23" fmla="*/ 84 h 256"/>
              <a:gd name="T24" fmla="*/ 180 w 238"/>
              <a:gd name="T25" fmla="*/ 86 h 256"/>
              <a:gd name="T26" fmla="*/ 216 w 238"/>
              <a:gd name="T27" fmla="*/ 63 h 256"/>
              <a:gd name="T28" fmla="*/ 119 w 238"/>
              <a:gd name="T29" fmla="*/ 0 h 256"/>
              <a:gd name="T30" fmla="*/ 21 w 238"/>
              <a:gd name="T31" fmla="*/ 63 h 256"/>
              <a:gd name="T32" fmla="*/ 30 w 238"/>
              <a:gd name="T33" fmla="*/ 69 h 256"/>
              <a:gd name="T34" fmla="*/ 30 w 238"/>
              <a:gd name="T35" fmla="*/ 82 h 256"/>
              <a:gd name="T36" fmla="*/ 27 w 238"/>
              <a:gd name="T37" fmla="*/ 85 h 256"/>
              <a:gd name="T38" fmla="*/ 29 w 238"/>
              <a:gd name="T39" fmla="*/ 89 h 256"/>
              <a:gd name="T40" fmla="*/ 21 w 238"/>
              <a:gd name="T41" fmla="*/ 133 h 256"/>
              <a:gd name="T42" fmla="*/ 41 w 238"/>
              <a:gd name="T43" fmla="*/ 133 h 256"/>
              <a:gd name="T44" fmla="*/ 33 w 238"/>
              <a:gd name="T45" fmla="*/ 89 h 256"/>
              <a:gd name="T46" fmla="*/ 35 w 238"/>
              <a:gd name="T47" fmla="*/ 85 h 256"/>
              <a:gd name="T48" fmla="*/ 32 w 238"/>
              <a:gd name="T49" fmla="*/ 82 h 256"/>
              <a:gd name="T50" fmla="*/ 32 w 238"/>
              <a:gd name="T51" fmla="*/ 70 h 256"/>
              <a:gd name="T52" fmla="*/ 57 w 238"/>
              <a:gd name="T53" fmla="*/ 86 h 256"/>
              <a:gd name="T54" fmla="*/ 57 w 238"/>
              <a:gd name="T55" fmla="*/ 85 h 256"/>
              <a:gd name="T56" fmla="*/ 58 w 238"/>
              <a:gd name="T57" fmla="*/ 92 h 256"/>
              <a:gd name="T58" fmla="*/ 67 w 238"/>
              <a:gd name="T59" fmla="*/ 109 h 256"/>
              <a:gd name="T60" fmla="*/ 67 w 238"/>
              <a:gd name="T61" fmla="*/ 110 h 256"/>
              <a:gd name="T62" fmla="*/ 67 w 238"/>
              <a:gd name="T63" fmla="*/ 110 h 256"/>
              <a:gd name="T64" fmla="*/ 65 w 238"/>
              <a:gd name="T65" fmla="*/ 113 h 256"/>
              <a:gd name="T66" fmla="*/ 62 w 238"/>
              <a:gd name="T67" fmla="*/ 118 h 256"/>
              <a:gd name="T68" fmla="*/ 66 w 238"/>
              <a:gd name="T69" fmla="*/ 138 h 256"/>
              <a:gd name="T70" fmla="*/ 70 w 238"/>
              <a:gd name="T71" fmla="*/ 148 h 256"/>
              <a:gd name="T72" fmla="*/ 80 w 238"/>
              <a:gd name="T73" fmla="*/ 166 h 256"/>
              <a:gd name="T74" fmla="*/ 82 w 238"/>
              <a:gd name="T75" fmla="*/ 170 h 256"/>
              <a:gd name="T76" fmla="*/ 80 w 238"/>
              <a:gd name="T77" fmla="*/ 186 h 256"/>
              <a:gd name="T78" fmla="*/ 77 w 238"/>
              <a:gd name="T79" fmla="*/ 189 h 256"/>
              <a:gd name="T80" fmla="*/ 71 w 238"/>
              <a:gd name="T81" fmla="*/ 195 h 256"/>
              <a:gd name="T82" fmla="*/ 67 w 238"/>
              <a:gd name="T83" fmla="*/ 206 h 256"/>
              <a:gd name="T84" fmla="*/ 64 w 238"/>
              <a:gd name="T85" fmla="*/ 209 h 256"/>
              <a:gd name="T86" fmla="*/ 41 w 238"/>
              <a:gd name="T87" fmla="*/ 217 h 256"/>
              <a:gd name="T88" fmla="*/ 4 w 238"/>
              <a:gd name="T89" fmla="*/ 237 h 256"/>
              <a:gd name="T90" fmla="*/ 2 w 238"/>
              <a:gd name="T91" fmla="*/ 256 h 256"/>
              <a:gd name="T92" fmla="*/ 235 w 238"/>
              <a:gd name="T93" fmla="*/ 256 h 256"/>
              <a:gd name="T94" fmla="*/ 233 w 238"/>
              <a:gd name="T95" fmla="*/ 23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" h="256">
                <a:moveTo>
                  <a:pt x="233" y="236"/>
                </a:moveTo>
                <a:cubicBezTo>
                  <a:pt x="210" y="226"/>
                  <a:pt x="197" y="218"/>
                  <a:pt x="173" y="210"/>
                </a:cubicBezTo>
                <a:cubicBezTo>
                  <a:pt x="171" y="209"/>
                  <a:pt x="169" y="208"/>
                  <a:pt x="168" y="207"/>
                </a:cubicBezTo>
                <a:cubicBezTo>
                  <a:pt x="166" y="203"/>
                  <a:pt x="165" y="199"/>
                  <a:pt x="164" y="195"/>
                </a:cubicBezTo>
                <a:cubicBezTo>
                  <a:pt x="163" y="193"/>
                  <a:pt x="162" y="190"/>
                  <a:pt x="159" y="189"/>
                </a:cubicBezTo>
                <a:cubicBezTo>
                  <a:pt x="158" y="189"/>
                  <a:pt x="157" y="187"/>
                  <a:pt x="157" y="186"/>
                </a:cubicBezTo>
                <a:cubicBezTo>
                  <a:pt x="157" y="177"/>
                  <a:pt x="154" y="171"/>
                  <a:pt x="158" y="167"/>
                </a:cubicBezTo>
                <a:cubicBezTo>
                  <a:pt x="165" y="161"/>
                  <a:pt x="164" y="153"/>
                  <a:pt x="167" y="149"/>
                </a:cubicBezTo>
                <a:cubicBezTo>
                  <a:pt x="171" y="145"/>
                  <a:pt x="180" y="117"/>
                  <a:pt x="178" y="113"/>
                </a:cubicBezTo>
                <a:cubicBezTo>
                  <a:pt x="176" y="109"/>
                  <a:pt x="170" y="111"/>
                  <a:pt x="172" y="109"/>
                </a:cubicBezTo>
                <a:cubicBezTo>
                  <a:pt x="177" y="102"/>
                  <a:pt x="179" y="89"/>
                  <a:pt x="179" y="77"/>
                </a:cubicBezTo>
                <a:cubicBezTo>
                  <a:pt x="180" y="79"/>
                  <a:pt x="180" y="81"/>
                  <a:pt x="180" y="84"/>
                </a:cubicBezTo>
                <a:cubicBezTo>
                  <a:pt x="180" y="86"/>
                  <a:pt x="180" y="86"/>
                  <a:pt x="180" y="86"/>
                </a:cubicBezTo>
                <a:cubicBezTo>
                  <a:pt x="216" y="63"/>
                  <a:pt x="216" y="63"/>
                  <a:pt x="216" y="63"/>
                </a:cubicBezTo>
                <a:cubicBezTo>
                  <a:pt x="119" y="0"/>
                  <a:pt x="119" y="0"/>
                  <a:pt x="119" y="0"/>
                </a:cubicBezTo>
                <a:cubicBezTo>
                  <a:pt x="21" y="63"/>
                  <a:pt x="21" y="63"/>
                  <a:pt x="21" y="63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82"/>
                  <a:pt x="30" y="82"/>
                  <a:pt x="30" y="82"/>
                </a:cubicBezTo>
                <a:cubicBezTo>
                  <a:pt x="29" y="82"/>
                  <a:pt x="27" y="84"/>
                  <a:pt x="27" y="85"/>
                </a:cubicBezTo>
                <a:cubicBezTo>
                  <a:pt x="27" y="87"/>
                  <a:pt x="28" y="88"/>
                  <a:pt x="29" y="89"/>
                </a:cubicBezTo>
                <a:cubicBezTo>
                  <a:pt x="21" y="133"/>
                  <a:pt x="21" y="133"/>
                  <a:pt x="21" y="133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33" y="89"/>
                  <a:pt x="33" y="89"/>
                  <a:pt x="33" y="89"/>
                </a:cubicBezTo>
                <a:cubicBezTo>
                  <a:pt x="34" y="88"/>
                  <a:pt x="35" y="87"/>
                  <a:pt x="35" y="85"/>
                </a:cubicBezTo>
                <a:cubicBezTo>
                  <a:pt x="35" y="84"/>
                  <a:pt x="34" y="82"/>
                  <a:pt x="32" y="82"/>
                </a:cubicBezTo>
                <a:cubicBezTo>
                  <a:pt x="32" y="70"/>
                  <a:pt x="32" y="70"/>
                  <a:pt x="32" y="70"/>
                </a:cubicBezTo>
                <a:cubicBezTo>
                  <a:pt x="57" y="86"/>
                  <a:pt x="57" y="86"/>
                  <a:pt x="57" y="86"/>
                </a:cubicBezTo>
                <a:cubicBezTo>
                  <a:pt x="57" y="85"/>
                  <a:pt x="57" y="85"/>
                  <a:pt x="57" y="85"/>
                </a:cubicBezTo>
                <a:cubicBezTo>
                  <a:pt x="57" y="87"/>
                  <a:pt x="57" y="89"/>
                  <a:pt x="58" y="92"/>
                </a:cubicBezTo>
                <a:cubicBezTo>
                  <a:pt x="60" y="100"/>
                  <a:pt x="64" y="100"/>
                  <a:pt x="67" y="109"/>
                </a:cubicBezTo>
                <a:cubicBezTo>
                  <a:pt x="67" y="109"/>
                  <a:pt x="67" y="110"/>
                  <a:pt x="67" y="110"/>
                </a:cubicBezTo>
                <a:cubicBezTo>
                  <a:pt x="67" y="110"/>
                  <a:pt x="67" y="110"/>
                  <a:pt x="67" y="110"/>
                </a:cubicBezTo>
                <a:cubicBezTo>
                  <a:pt x="66" y="111"/>
                  <a:pt x="66" y="113"/>
                  <a:pt x="65" y="113"/>
                </a:cubicBezTo>
                <a:cubicBezTo>
                  <a:pt x="61" y="114"/>
                  <a:pt x="61" y="116"/>
                  <a:pt x="62" y="118"/>
                </a:cubicBezTo>
                <a:cubicBezTo>
                  <a:pt x="62" y="120"/>
                  <a:pt x="65" y="133"/>
                  <a:pt x="66" y="138"/>
                </a:cubicBezTo>
                <a:cubicBezTo>
                  <a:pt x="67" y="141"/>
                  <a:pt x="70" y="144"/>
                  <a:pt x="70" y="148"/>
                </a:cubicBezTo>
                <a:cubicBezTo>
                  <a:pt x="72" y="155"/>
                  <a:pt x="75" y="161"/>
                  <a:pt x="80" y="166"/>
                </a:cubicBezTo>
                <a:cubicBezTo>
                  <a:pt x="81" y="167"/>
                  <a:pt x="82" y="169"/>
                  <a:pt x="82" y="170"/>
                </a:cubicBezTo>
                <a:cubicBezTo>
                  <a:pt x="81" y="175"/>
                  <a:pt x="81" y="181"/>
                  <a:pt x="80" y="186"/>
                </a:cubicBezTo>
                <a:cubicBezTo>
                  <a:pt x="80" y="187"/>
                  <a:pt x="78" y="189"/>
                  <a:pt x="77" y="189"/>
                </a:cubicBezTo>
                <a:cubicBezTo>
                  <a:pt x="73" y="190"/>
                  <a:pt x="72" y="193"/>
                  <a:pt x="71" y="195"/>
                </a:cubicBezTo>
                <a:cubicBezTo>
                  <a:pt x="70" y="199"/>
                  <a:pt x="69" y="203"/>
                  <a:pt x="67" y="206"/>
                </a:cubicBezTo>
                <a:cubicBezTo>
                  <a:pt x="67" y="207"/>
                  <a:pt x="65" y="209"/>
                  <a:pt x="64" y="209"/>
                </a:cubicBezTo>
                <a:cubicBezTo>
                  <a:pt x="56" y="212"/>
                  <a:pt x="49" y="214"/>
                  <a:pt x="41" y="217"/>
                </a:cubicBezTo>
                <a:cubicBezTo>
                  <a:pt x="33" y="220"/>
                  <a:pt x="12" y="233"/>
                  <a:pt x="4" y="237"/>
                </a:cubicBezTo>
                <a:cubicBezTo>
                  <a:pt x="0" y="239"/>
                  <a:pt x="2" y="256"/>
                  <a:pt x="2" y="256"/>
                </a:cubicBezTo>
                <a:cubicBezTo>
                  <a:pt x="235" y="256"/>
                  <a:pt x="235" y="256"/>
                  <a:pt x="235" y="256"/>
                </a:cubicBezTo>
                <a:cubicBezTo>
                  <a:pt x="235" y="256"/>
                  <a:pt x="238" y="238"/>
                  <a:pt x="233" y="2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400">
              <a:ea typeface="方正兰亭黑简体"/>
            </a:endParaRPr>
          </a:p>
        </p:txBody>
      </p:sp>
      <p:sp>
        <p:nvSpPr>
          <p:cNvPr id="71" name="任意多边形: 形状 34"/>
          <p:cNvSpPr/>
          <p:nvPr>
            <p:custDataLst>
              <p:tags r:id="rId25"/>
            </p:custDataLst>
          </p:nvPr>
        </p:nvSpPr>
        <p:spPr bwMode="auto">
          <a:xfrm>
            <a:off x="4943872" y="4509120"/>
            <a:ext cx="383580" cy="462040"/>
          </a:xfrm>
          <a:custGeom>
            <a:avLst/>
            <a:gdLst>
              <a:gd name="T0" fmla="*/ 212 w 212"/>
              <a:gd name="T1" fmla="*/ 160 h 256"/>
              <a:gd name="T2" fmla="*/ 210 w 212"/>
              <a:gd name="T3" fmla="*/ 171 h 256"/>
              <a:gd name="T4" fmla="*/ 203 w 212"/>
              <a:gd name="T5" fmla="*/ 180 h 256"/>
              <a:gd name="T6" fmla="*/ 208 w 212"/>
              <a:gd name="T7" fmla="*/ 188 h 256"/>
              <a:gd name="T8" fmla="*/ 209 w 212"/>
              <a:gd name="T9" fmla="*/ 200 h 256"/>
              <a:gd name="T10" fmla="*/ 205 w 212"/>
              <a:gd name="T11" fmla="*/ 212 h 256"/>
              <a:gd name="T12" fmla="*/ 200 w 212"/>
              <a:gd name="T13" fmla="*/ 218 h 256"/>
              <a:gd name="T14" fmla="*/ 193 w 212"/>
              <a:gd name="T15" fmla="*/ 222 h 256"/>
              <a:gd name="T16" fmla="*/ 194 w 212"/>
              <a:gd name="T17" fmla="*/ 235 h 256"/>
              <a:gd name="T18" fmla="*/ 186 w 212"/>
              <a:gd name="T19" fmla="*/ 245 h 256"/>
              <a:gd name="T20" fmla="*/ 176 w 212"/>
              <a:gd name="T21" fmla="*/ 251 h 256"/>
              <a:gd name="T22" fmla="*/ 169 w 212"/>
              <a:gd name="T23" fmla="*/ 254 h 256"/>
              <a:gd name="T24" fmla="*/ 131 w 212"/>
              <a:gd name="T25" fmla="*/ 256 h 256"/>
              <a:gd name="T26" fmla="*/ 91 w 212"/>
              <a:gd name="T27" fmla="*/ 254 h 256"/>
              <a:gd name="T28" fmla="*/ 60 w 212"/>
              <a:gd name="T29" fmla="*/ 247 h 256"/>
              <a:gd name="T30" fmla="*/ 55 w 212"/>
              <a:gd name="T31" fmla="*/ 245 h 256"/>
              <a:gd name="T32" fmla="*/ 50 w 212"/>
              <a:gd name="T33" fmla="*/ 242 h 256"/>
              <a:gd name="T34" fmla="*/ 46 w 212"/>
              <a:gd name="T35" fmla="*/ 239 h 256"/>
              <a:gd name="T36" fmla="*/ 42 w 212"/>
              <a:gd name="T37" fmla="*/ 234 h 256"/>
              <a:gd name="T38" fmla="*/ 0 w 212"/>
              <a:gd name="T39" fmla="*/ 230 h 256"/>
              <a:gd name="T40" fmla="*/ 0 w 212"/>
              <a:gd name="T41" fmla="*/ 136 h 256"/>
              <a:gd name="T42" fmla="*/ 15 w 212"/>
              <a:gd name="T43" fmla="*/ 136 h 256"/>
              <a:gd name="T44" fmla="*/ 30 w 212"/>
              <a:gd name="T45" fmla="*/ 136 h 256"/>
              <a:gd name="T46" fmla="*/ 37 w 212"/>
              <a:gd name="T47" fmla="*/ 131 h 256"/>
              <a:gd name="T48" fmla="*/ 41 w 212"/>
              <a:gd name="T49" fmla="*/ 127 h 256"/>
              <a:gd name="T50" fmla="*/ 43 w 212"/>
              <a:gd name="T51" fmla="*/ 116 h 256"/>
              <a:gd name="T52" fmla="*/ 46 w 212"/>
              <a:gd name="T53" fmla="*/ 104 h 256"/>
              <a:gd name="T54" fmla="*/ 50 w 212"/>
              <a:gd name="T55" fmla="*/ 95 h 256"/>
              <a:gd name="T56" fmla="*/ 56 w 212"/>
              <a:gd name="T57" fmla="*/ 84 h 256"/>
              <a:gd name="T58" fmla="*/ 73 w 212"/>
              <a:gd name="T59" fmla="*/ 68 h 256"/>
              <a:gd name="T60" fmla="*/ 89 w 212"/>
              <a:gd name="T61" fmla="*/ 18 h 256"/>
              <a:gd name="T62" fmla="*/ 89 w 212"/>
              <a:gd name="T63" fmla="*/ 2 h 256"/>
              <a:gd name="T64" fmla="*/ 97 w 212"/>
              <a:gd name="T65" fmla="*/ 0 h 256"/>
              <a:gd name="T66" fmla="*/ 117 w 212"/>
              <a:gd name="T67" fmla="*/ 18 h 256"/>
              <a:gd name="T68" fmla="*/ 121 w 212"/>
              <a:gd name="T69" fmla="*/ 39 h 256"/>
              <a:gd name="T70" fmla="*/ 114 w 212"/>
              <a:gd name="T71" fmla="*/ 59 h 256"/>
              <a:gd name="T72" fmla="*/ 109 w 212"/>
              <a:gd name="T73" fmla="*/ 89 h 256"/>
              <a:gd name="T74" fmla="*/ 113 w 212"/>
              <a:gd name="T75" fmla="*/ 100 h 256"/>
              <a:gd name="T76" fmla="*/ 122 w 212"/>
              <a:gd name="T77" fmla="*/ 107 h 256"/>
              <a:gd name="T78" fmla="*/ 126 w 212"/>
              <a:gd name="T79" fmla="*/ 107 h 256"/>
              <a:gd name="T80" fmla="*/ 131 w 212"/>
              <a:gd name="T81" fmla="*/ 107 h 256"/>
              <a:gd name="T82" fmla="*/ 136 w 212"/>
              <a:gd name="T83" fmla="*/ 107 h 256"/>
              <a:gd name="T84" fmla="*/ 141 w 212"/>
              <a:gd name="T85" fmla="*/ 106 h 256"/>
              <a:gd name="T86" fmla="*/ 152 w 212"/>
              <a:gd name="T87" fmla="*/ 103 h 256"/>
              <a:gd name="T88" fmla="*/ 164 w 212"/>
              <a:gd name="T89" fmla="*/ 99 h 256"/>
              <a:gd name="T90" fmla="*/ 188 w 212"/>
              <a:gd name="T91" fmla="*/ 98 h 256"/>
              <a:gd name="T92" fmla="*/ 198 w 212"/>
              <a:gd name="T93" fmla="*/ 101 h 256"/>
              <a:gd name="T94" fmla="*/ 205 w 212"/>
              <a:gd name="T95" fmla="*/ 106 h 256"/>
              <a:gd name="T96" fmla="*/ 206 w 212"/>
              <a:gd name="T97" fmla="*/ 109 h 256"/>
              <a:gd name="T98" fmla="*/ 207 w 212"/>
              <a:gd name="T99" fmla="*/ 112 h 256"/>
              <a:gd name="T100" fmla="*/ 208 w 212"/>
              <a:gd name="T101" fmla="*/ 115 h 256"/>
              <a:gd name="T102" fmla="*/ 208 w 212"/>
              <a:gd name="T103" fmla="*/ 118 h 256"/>
              <a:gd name="T104" fmla="*/ 208 w 212"/>
              <a:gd name="T105" fmla="*/ 123 h 256"/>
              <a:gd name="T106" fmla="*/ 203 w 212"/>
              <a:gd name="T107" fmla="*/ 136 h 256"/>
              <a:gd name="T108" fmla="*/ 205 w 212"/>
              <a:gd name="T109" fmla="*/ 139 h 256"/>
              <a:gd name="T110" fmla="*/ 207 w 212"/>
              <a:gd name="T111" fmla="*/ 141 h 256"/>
              <a:gd name="T112" fmla="*/ 209 w 212"/>
              <a:gd name="T113" fmla="*/ 144 h 256"/>
              <a:gd name="T114" fmla="*/ 210 w 212"/>
              <a:gd name="T115" fmla="*/ 147 h 256"/>
              <a:gd name="T116" fmla="*/ 211 w 212"/>
              <a:gd name="T117" fmla="*/ 150 h 256"/>
              <a:gd name="T118" fmla="*/ 212 w 212"/>
              <a:gd name="T119" fmla="*/ 155 h 256"/>
              <a:gd name="T120" fmla="*/ 212 w 212"/>
              <a:gd name="T121" fmla="*/ 16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12" h="256">
                <a:moveTo>
                  <a:pt x="212" y="160"/>
                </a:moveTo>
                <a:cubicBezTo>
                  <a:pt x="212" y="165"/>
                  <a:pt x="211" y="169"/>
                  <a:pt x="210" y="171"/>
                </a:cubicBezTo>
                <a:cubicBezTo>
                  <a:pt x="209" y="174"/>
                  <a:pt x="206" y="177"/>
                  <a:pt x="203" y="180"/>
                </a:cubicBezTo>
                <a:cubicBezTo>
                  <a:pt x="205" y="182"/>
                  <a:pt x="207" y="185"/>
                  <a:pt x="208" y="188"/>
                </a:cubicBezTo>
                <a:cubicBezTo>
                  <a:pt x="208" y="191"/>
                  <a:pt x="209" y="195"/>
                  <a:pt x="209" y="200"/>
                </a:cubicBezTo>
                <a:cubicBezTo>
                  <a:pt x="208" y="205"/>
                  <a:pt x="207" y="209"/>
                  <a:pt x="205" y="212"/>
                </a:cubicBezTo>
                <a:cubicBezTo>
                  <a:pt x="203" y="215"/>
                  <a:pt x="201" y="217"/>
                  <a:pt x="200" y="218"/>
                </a:cubicBezTo>
                <a:cubicBezTo>
                  <a:pt x="199" y="219"/>
                  <a:pt x="196" y="220"/>
                  <a:pt x="193" y="222"/>
                </a:cubicBezTo>
                <a:cubicBezTo>
                  <a:pt x="195" y="227"/>
                  <a:pt x="195" y="231"/>
                  <a:pt x="194" y="235"/>
                </a:cubicBezTo>
                <a:cubicBezTo>
                  <a:pt x="192" y="239"/>
                  <a:pt x="190" y="242"/>
                  <a:pt x="186" y="245"/>
                </a:cubicBezTo>
                <a:cubicBezTo>
                  <a:pt x="183" y="248"/>
                  <a:pt x="180" y="250"/>
                  <a:pt x="176" y="251"/>
                </a:cubicBezTo>
                <a:cubicBezTo>
                  <a:pt x="173" y="253"/>
                  <a:pt x="171" y="254"/>
                  <a:pt x="169" y="254"/>
                </a:cubicBezTo>
                <a:cubicBezTo>
                  <a:pt x="157" y="255"/>
                  <a:pt x="144" y="256"/>
                  <a:pt x="131" y="256"/>
                </a:cubicBezTo>
                <a:cubicBezTo>
                  <a:pt x="118" y="256"/>
                  <a:pt x="104" y="256"/>
                  <a:pt x="91" y="254"/>
                </a:cubicBezTo>
                <a:cubicBezTo>
                  <a:pt x="77" y="253"/>
                  <a:pt x="67" y="250"/>
                  <a:pt x="60" y="247"/>
                </a:cubicBezTo>
                <a:cubicBezTo>
                  <a:pt x="60" y="247"/>
                  <a:pt x="58" y="246"/>
                  <a:pt x="55" y="245"/>
                </a:cubicBezTo>
                <a:cubicBezTo>
                  <a:pt x="53" y="243"/>
                  <a:pt x="51" y="243"/>
                  <a:pt x="50" y="242"/>
                </a:cubicBezTo>
                <a:cubicBezTo>
                  <a:pt x="49" y="241"/>
                  <a:pt x="47" y="240"/>
                  <a:pt x="46" y="239"/>
                </a:cubicBezTo>
                <a:cubicBezTo>
                  <a:pt x="44" y="237"/>
                  <a:pt x="43" y="236"/>
                  <a:pt x="42" y="234"/>
                </a:cubicBezTo>
                <a:cubicBezTo>
                  <a:pt x="37" y="231"/>
                  <a:pt x="24" y="230"/>
                  <a:pt x="0" y="230"/>
                </a:cubicBezTo>
                <a:cubicBezTo>
                  <a:pt x="0" y="136"/>
                  <a:pt x="0" y="136"/>
                  <a:pt x="0" y="136"/>
                </a:cubicBezTo>
                <a:cubicBezTo>
                  <a:pt x="5" y="136"/>
                  <a:pt x="10" y="136"/>
                  <a:pt x="15" y="136"/>
                </a:cubicBezTo>
                <a:cubicBezTo>
                  <a:pt x="21" y="136"/>
                  <a:pt x="26" y="136"/>
                  <a:pt x="30" y="136"/>
                </a:cubicBezTo>
                <a:cubicBezTo>
                  <a:pt x="35" y="135"/>
                  <a:pt x="37" y="134"/>
                  <a:pt x="37" y="131"/>
                </a:cubicBezTo>
                <a:cubicBezTo>
                  <a:pt x="38" y="130"/>
                  <a:pt x="40" y="128"/>
                  <a:pt x="41" y="127"/>
                </a:cubicBezTo>
                <a:cubicBezTo>
                  <a:pt x="41" y="126"/>
                  <a:pt x="42" y="122"/>
                  <a:pt x="43" y="116"/>
                </a:cubicBezTo>
                <a:cubicBezTo>
                  <a:pt x="45" y="111"/>
                  <a:pt x="46" y="107"/>
                  <a:pt x="46" y="104"/>
                </a:cubicBezTo>
                <a:cubicBezTo>
                  <a:pt x="47" y="102"/>
                  <a:pt x="48" y="99"/>
                  <a:pt x="50" y="95"/>
                </a:cubicBezTo>
                <a:cubicBezTo>
                  <a:pt x="52" y="91"/>
                  <a:pt x="54" y="87"/>
                  <a:pt x="56" y="84"/>
                </a:cubicBezTo>
                <a:cubicBezTo>
                  <a:pt x="73" y="68"/>
                  <a:pt x="73" y="68"/>
                  <a:pt x="73" y="68"/>
                </a:cubicBezTo>
                <a:cubicBezTo>
                  <a:pt x="84" y="48"/>
                  <a:pt x="89" y="32"/>
                  <a:pt x="89" y="18"/>
                </a:cubicBezTo>
                <a:cubicBezTo>
                  <a:pt x="89" y="2"/>
                  <a:pt x="89" y="2"/>
                  <a:pt x="89" y="2"/>
                </a:cubicBezTo>
                <a:cubicBezTo>
                  <a:pt x="90" y="1"/>
                  <a:pt x="92" y="0"/>
                  <a:pt x="97" y="0"/>
                </a:cubicBezTo>
                <a:cubicBezTo>
                  <a:pt x="107" y="0"/>
                  <a:pt x="114" y="6"/>
                  <a:pt x="117" y="18"/>
                </a:cubicBezTo>
                <a:cubicBezTo>
                  <a:pt x="121" y="39"/>
                  <a:pt x="121" y="39"/>
                  <a:pt x="121" y="39"/>
                </a:cubicBezTo>
                <a:cubicBezTo>
                  <a:pt x="120" y="49"/>
                  <a:pt x="118" y="56"/>
                  <a:pt x="114" y="59"/>
                </a:cubicBezTo>
                <a:cubicBezTo>
                  <a:pt x="112" y="75"/>
                  <a:pt x="111" y="85"/>
                  <a:pt x="109" y="89"/>
                </a:cubicBezTo>
                <a:cubicBezTo>
                  <a:pt x="108" y="93"/>
                  <a:pt x="110" y="97"/>
                  <a:pt x="113" y="100"/>
                </a:cubicBezTo>
                <a:cubicBezTo>
                  <a:pt x="116" y="104"/>
                  <a:pt x="119" y="106"/>
                  <a:pt x="122" y="107"/>
                </a:cubicBezTo>
                <a:cubicBezTo>
                  <a:pt x="124" y="107"/>
                  <a:pt x="126" y="107"/>
                  <a:pt x="126" y="107"/>
                </a:cubicBezTo>
                <a:cubicBezTo>
                  <a:pt x="127" y="107"/>
                  <a:pt x="129" y="107"/>
                  <a:pt x="131" y="107"/>
                </a:cubicBezTo>
                <a:cubicBezTo>
                  <a:pt x="133" y="107"/>
                  <a:pt x="134" y="107"/>
                  <a:pt x="136" y="107"/>
                </a:cubicBezTo>
                <a:cubicBezTo>
                  <a:pt x="138" y="107"/>
                  <a:pt x="139" y="106"/>
                  <a:pt x="141" y="106"/>
                </a:cubicBezTo>
                <a:cubicBezTo>
                  <a:pt x="143" y="105"/>
                  <a:pt x="147" y="104"/>
                  <a:pt x="152" y="103"/>
                </a:cubicBezTo>
                <a:cubicBezTo>
                  <a:pt x="158" y="101"/>
                  <a:pt x="162" y="100"/>
                  <a:pt x="164" y="99"/>
                </a:cubicBezTo>
                <a:cubicBezTo>
                  <a:pt x="173" y="97"/>
                  <a:pt x="181" y="97"/>
                  <a:pt x="188" y="98"/>
                </a:cubicBezTo>
                <a:cubicBezTo>
                  <a:pt x="191" y="99"/>
                  <a:pt x="195" y="100"/>
                  <a:pt x="198" y="101"/>
                </a:cubicBezTo>
                <a:cubicBezTo>
                  <a:pt x="202" y="103"/>
                  <a:pt x="204" y="104"/>
                  <a:pt x="205" y="106"/>
                </a:cubicBezTo>
                <a:cubicBezTo>
                  <a:pt x="205" y="106"/>
                  <a:pt x="205" y="107"/>
                  <a:pt x="206" y="109"/>
                </a:cubicBezTo>
                <a:cubicBezTo>
                  <a:pt x="207" y="111"/>
                  <a:pt x="207" y="112"/>
                  <a:pt x="207" y="112"/>
                </a:cubicBezTo>
                <a:cubicBezTo>
                  <a:pt x="207" y="112"/>
                  <a:pt x="207" y="113"/>
                  <a:pt x="208" y="115"/>
                </a:cubicBezTo>
                <a:cubicBezTo>
                  <a:pt x="208" y="116"/>
                  <a:pt x="209" y="118"/>
                  <a:pt x="208" y="118"/>
                </a:cubicBezTo>
                <a:cubicBezTo>
                  <a:pt x="208" y="119"/>
                  <a:pt x="208" y="120"/>
                  <a:pt x="208" y="123"/>
                </a:cubicBezTo>
                <a:cubicBezTo>
                  <a:pt x="208" y="125"/>
                  <a:pt x="206" y="129"/>
                  <a:pt x="203" y="136"/>
                </a:cubicBezTo>
                <a:cubicBezTo>
                  <a:pt x="203" y="136"/>
                  <a:pt x="204" y="137"/>
                  <a:pt x="205" y="139"/>
                </a:cubicBezTo>
                <a:cubicBezTo>
                  <a:pt x="206" y="140"/>
                  <a:pt x="207" y="141"/>
                  <a:pt x="207" y="141"/>
                </a:cubicBezTo>
                <a:cubicBezTo>
                  <a:pt x="207" y="142"/>
                  <a:pt x="208" y="143"/>
                  <a:pt x="209" y="144"/>
                </a:cubicBezTo>
                <a:cubicBezTo>
                  <a:pt x="209" y="145"/>
                  <a:pt x="210" y="146"/>
                  <a:pt x="210" y="147"/>
                </a:cubicBezTo>
                <a:cubicBezTo>
                  <a:pt x="210" y="148"/>
                  <a:pt x="211" y="149"/>
                  <a:pt x="211" y="150"/>
                </a:cubicBezTo>
                <a:cubicBezTo>
                  <a:pt x="211" y="152"/>
                  <a:pt x="212" y="153"/>
                  <a:pt x="212" y="155"/>
                </a:cubicBezTo>
                <a:cubicBezTo>
                  <a:pt x="212" y="156"/>
                  <a:pt x="212" y="158"/>
                  <a:pt x="212" y="1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400">
              <a:ea typeface="方正兰亭黑简体"/>
            </a:endParaRPr>
          </a:p>
        </p:txBody>
      </p:sp>
      <p:sp>
        <p:nvSpPr>
          <p:cNvPr id="72" name="任意多边形: 形状 31"/>
          <p:cNvSpPr>
            <a:spLocks noChangeAspect="1"/>
          </p:cNvSpPr>
          <p:nvPr>
            <p:custDataLst>
              <p:tags r:id="rId26"/>
            </p:custDataLst>
          </p:nvPr>
        </p:nvSpPr>
        <p:spPr bwMode="auto">
          <a:xfrm>
            <a:off x="6960096" y="4509120"/>
            <a:ext cx="507705" cy="507705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400">
              <a:ea typeface="方正兰亭黑简体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0"/>
          <p:cNvSpPr>
            <a:spLocks noGrp="1"/>
          </p:cNvSpPr>
          <p:nvPr/>
        </p:nvSpPr>
        <p:spPr>
          <a:xfrm>
            <a:off x="83185" y="253048"/>
            <a:ext cx="2814955" cy="3683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系统效益分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析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五边形 1"/>
          <p:cNvSpPr/>
          <p:nvPr>
            <p:custDataLst>
              <p:tags r:id="rId1"/>
            </p:custDataLst>
          </p:nvPr>
        </p:nvSpPr>
        <p:spPr>
          <a:xfrm>
            <a:off x="6992998" y="1290230"/>
            <a:ext cx="4522390" cy="266046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边形 4"/>
          <p:cNvSpPr/>
          <p:nvPr>
            <p:custDataLst>
              <p:tags r:id="rId2"/>
            </p:custDataLst>
          </p:nvPr>
        </p:nvSpPr>
        <p:spPr>
          <a:xfrm>
            <a:off x="7002524" y="1733082"/>
            <a:ext cx="4522390" cy="266046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五边形 5"/>
          <p:cNvSpPr/>
          <p:nvPr>
            <p:custDataLst>
              <p:tags r:id="rId3"/>
            </p:custDataLst>
          </p:nvPr>
        </p:nvSpPr>
        <p:spPr>
          <a:xfrm>
            <a:off x="6960096" y="2206582"/>
            <a:ext cx="4522390" cy="266046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五边形 6"/>
          <p:cNvSpPr/>
          <p:nvPr>
            <p:custDataLst>
              <p:tags r:id="rId4"/>
            </p:custDataLst>
          </p:nvPr>
        </p:nvSpPr>
        <p:spPr>
          <a:xfrm>
            <a:off x="6960096" y="2690493"/>
            <a:ext cx="4522390" cy="266046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五边形 7"/>
          <p:cNvSpPr/>
          <p:nvPr>
            <p:custDataLst>
              <p:tags r:id="rId5"/>
            </p:custDataLst>
          </p:nvPr>
        </p:nvSpPr>
        <p:spPr>
          <a:xfrm>
            <a:off x="6964614" y="3182696"/>
            <a:ext cx="4522390" cy="266046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五边形 8"/>
          <p:cNvSpPr/>
          <p:nvPr>
            <p:custDataLst>
              <p:tags r:id="rId6"/>
            </p:custDataLst>
          </p:nvPr>
        </p:nvSpPr>
        <p:spPr>
          <a:xfrm>
            <a:off x="6964614" y="3633957"/>
            <a:ext cx="4522390" cy="266046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五边形 9"/>
          <p:cNvSpPr/>
          <p:nvPr>
            <p:custDataLst>
              <p:tags r:id="rId7"/>
            </p:custDataLst>
          </p:nvPr>
        </p:nvSpPr>
        <p:spPr>
          <a:xfrm>
            <a:off x="6964614" y="4097322"/>
            <a:ext cx="4522390" cy="266046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49624" y="1215566"/>
            <a:ext cx="6310472" cy="3835348"/>
            <a:chOff x="543" y="1660"/>
            <a:chExt cx="8357" cy="4469"/>
          </a:xfrm>
        </p:grpSpPr>
        <p:grpSp>
          <p:nvGrpSpPr>
            <p:cNvPr id="12" name="组合 11"/>
            <p:cNvGrpSpPr/>
            <p:nvPr/>
          </p:nvGrpSpPr>
          <p:grpSpPr>
            <a:xfrm>
              <a:off x="4396" y="5652"/>
              <a:ext cx="4304" cy="238"/>
              <a:chOff x="4396" y="4310"/>
              <a:chExt cx="4304" cy="4264"/>
            </a:xfrm>
          </p:grpSpPr>
          <p:cxnSp>
            <p:nvCxnSpPr>
              <p:cNvPr id="30" name="直接连接符 29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8700" y="4310"/>
                <a:ext cx="0" cy="4245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7380" y="4329"/>
                <a:ext cx="0" cy="4245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5888" y="4328"/>
                <a:ext cx="0" cy="4245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4396" y="4326"/>
                <a:ext cx="0" cy="4245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五边形 14"/>
            <p:cNvSpPr/>
            <p:nvPr>
              <p:custDataLst>
                <p:tags r:id="rId12"/>
              </p:custDataLst>
            </p:nvPr>
          </p:nvSpPr>
          <p:spPr>
            <a:xfrm flipH="1">
              <a:off x="6467" y="1747"/>
              <a:ext cx="2261" cy="347"/>
            </a:xfrm>
            <a:prstGeom prst="homePlate">
              <a:avLst/>
            </a:prstGeom>
            <a:solidFill>
              <a:srgbClr val="11A58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395">
                <a:ea typeface="方正兰亭黑简体"/>
              </a:endParaRPr>
            </a:p>
          </p:txBody>
        </p:sp>
        <p:sp>
          <p:nvSpPr>
            <p:cNvPr id="16" name="五边形 15"/>
            <p:cNvSpPr/>
            <p:nvPr>
              <p:custDataLst>
                <p:tags r:id="rId13"/>
              </p:custDataLst>
            </p:nvPr>
          </p:nvSpPr>
          <p:spPr>
            <a:xfrm flipH="1">
              <a:off x="6087" y="2250"/>
              <a:ext cx="2641" cy="347"/>
            </a:xfrm>
            <a:prstGeom prst="homePlate">
              <a:avLst/>
            </a:prstGeom>
            <a:solidFill>
              <a:srgbClr val="11A58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395">
                <a:ea typeface="方正兰亭黑简体"/>
              </a:endParaRPr>
            </a:p>
          </p:txBody>
        </p:sp>
        <p:sp>
          <p:nvSpPr>
            <p:cNvPr id="17" name="五边形 16"/>
            <p:cNvSpPr/>
            <p:nvPr>
              <p:custDataLst>
                <p:tags r:id="rId14"/>
              </p:custDataLst>
            </p:nvPr>
          </p:nvSpPr>
          <p:spPr>
            <a:xfrm flipH="1">
              <a:off x="5048" y="2790"/>
              <a:ext cx="3680" cy="347"/>
            </a:xfrm>
            <a:prstGeom prst="homePlate">
              <a:avLst/>
            </a:prstGeom>
            <a:solidFill>
              <a:srgbClr val="11A58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395">
                <a:ea typeface="方正兰亭黑简体"/>
              </a:endParaRPr>
            </a:p>
          </p:txBody>
        </p:sp>
        <p:sp>
          <p:nvSpPr>
            <p:cNvPr id="18" name="五边形 17"/>
            <p:cNvSpPr/>
            <p:nvPr>
              <p:custDataLst>
                <p:tags r:id="rId15"/>
              </p:custDataLst>
            </p:nvPr>
          </p:nvSpPr>
          <p:spPr>
            <a:xfrm flipH="1">
              <a:off x="6087" y="3354"/>
              <a:ext cx="2641" cy="347"/>
            </a:xfrm>
            <a:prstGeom prst="homePlate">
              <a:avLst/>
            </a:prstGeom>
            <a:solidFill>
              <a:srgbClr val="11A58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395">
                <a:ea typeface="方正兰亭黑简体"/>
              </a:endParaRPr>
            </a:p>
          </p:txBody>
        </p:sp>
        <p:sp>
          <p:nvSpPr>
            <p:cNvPr id="19" name="五边形 18"/>
            <p:cNvSpPr/>
            <p:nvPr>
              <p:custDataLst>
                <p:tags r:id="rId16"/>
              </p:custDataLst>
            </p:nvPr>
          </p:nvSpPr>
          <p:spPr>
            <a:xfrm flipH="1">
              <a:off x="5916" y="3948"/>
              <a:ext cx="2812" cy="323"/>
            </a:xfrm>
            <a:prstGeom prst="homePlate">
              <a:avLst/>
            </a:prstGeom>
            <a:solidFill>
              <a:srgbClr val="11A58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395">
                <a:ea typeface="方正兰亭黑简体"/>
              </a:endParaRPr>
            </a:p>
          </p:txBody>
        </p:sp>
        <p:sp>
          <p:nvSpPr>
            <p:cNvPr id="20" name="五边形 19"/>
            <p:cNvSpPr/>
            <p:nvPr>
              <p:custDataLst>
                <p:tags r:id="rId17"/>
              </p:custDataLst>
            </p:nvPr>
          </p:nvSpPr>
          <p:spPr>
            <a:xfrm flipH="1">
              <a:off x="5916" y="4481"/>
              <a:ext cx="2812" cy="349"/>
            </a:xfrm>
            <a:prstGeom prst="homePlate">
              <a:avLst/>
            </a:prstGeom>
            <a:solidFill>
              <a:srgbClr val="11A58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395">
                <a:ea typeface="方正兰亭黑简体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8"/>
              </p:custDataLst>
            </p:nvPr>
          </p:nvSpPr>
          <p:spPr>
            <a:xfrm>
              <a:off x="543" y="1660"/>
              <a:ext cx="3797" cy="3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l"/>
              <a:r>
                <a:rPr lang="zh-CN" altLang="en-US" sz="151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方正兰亭黑简体"/>
                  <a:cs typeface="微软雅黑" panose="020B0503020204020204" pitchFamily="34" charset="-122"/>
                  <a:sym typeface="+mn-ea"/>
                </a:rPr>
                <a:t>系统化交互</a:t>
              </a:r>
              <a:r>
                <a:rPr lang="zh-CN" altLang="en-US" sz="151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方正兰亭黑简体"/>
                  <a:cs typeface="微软雅黑" panose="020B0503020204020204" pitchFamily="34" charset="-122"/>
                  <a:sym typeface="+mn-ea"/>
                </a:rPr>
                <a:t>集成互联互通</a:t>
              </a:r>
              <a:endParaRPr lang="zh-CN" altLang="en-US" sz="15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9"/>
              </p:custDataLst>
            </p:nvPr>
          </p:nvSpPr>
          <p:spPr>
            <a:xfrm>
              <a:off x="543" y="2154"/>
              <a:ext cx="3191" cy="3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l"/>
              <a:r>
                <a:rPr lang="zh-CN" altLang="en-US" sz="151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方正兰亭黑简体"/>
                  <a:cs typeface="微软雅黑" panose="020B0503020204020204" pitchFamily="34" charset="-122"/>
                  <a:sym typeface="+mn-ea"/>
                </a:rPr>
                <a:t>多种下单渠道</a:t>
              </a:r>
              <a:endParaRPr lang="zh-CN" altLang="en-US" sz="15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0"/>
              </p:custDataLst>
            </p:nvPr>
          </p:nvSpPr>
          <p:spPr>
            <a:xfrm>
              <a:off x="543" y="2706"/>
              <a:ext cx="3610" cy="3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l"/>
              <a:r>
                <a:rPr lang="zh-CN" sz="151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方正兰亭黑简体"/>
                  <a:cs typeface="微软雅黑" panose="020B0503020204020204" pitchFamily="34" charset="-122"/>
                  <a:sym typeface="+mn-ea"/>
                </a:rPr>
                <a:t>系统自动派</a:t>
              </a:r>
              <a:r>
                <a:rPr lang="zh-CN" sz="151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方正兰亭黑简体"/>
                  <a:cs typeface="微软雅黑" panose="020B0503020204020204" pitchFamily="34" charset="-122"/>
                  <a:sym typeface="+mn-ea"/>
                </a:rPr>
                <a:t>单支持</a:t>
              </a:r>
              <a:endParaRPr lang="zh-CN" sz="15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1"/>
              </p:custDataLst>
            </p:nvPr>
          </p:nvSpPr>
          <p:spPr>
            <a:xfrm>
              <a:off x="543" y="3270"/>
              <a:ext cx="3890" cy="3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l"/>
              <a:r>
                <a:rPr lang="zh-CN" altLang="en-US" sz="151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方正兰亭黑简体"/>
                  <a:cs typeface="微软雅黑" panose="020B0503020204020204" pitchFamily="34" charset="-122"/>
                  <a:sym typeface="+mn-ea"/>
                </a:rPr>
                <a:t>运输在途状态多方位追踪</a:t>
              </a:r>
              <a:endParaRPr lang="zh-CN" altLang="en-US" sz="15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2"/>
              </p:custDataLst>
            </p:nvPr>
          </p:nvSpPr>
          <p:spPr>
            <a:xfrm>
              <a:off x="543" y="3867"/>
              <a:ext cx="4048" cy="3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l"/>
              <a:r>
                <a:rPr lang="zh-CN" altLang="en-US" sz="151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方正兰亭黑简体"/>
                  <a:cs typeface="微软雅黑" panose="020B0503020204020204" pitchFamily="34" charset="-122"/>
                  <a:sym typeface="+mn-ea"/>
                </a:rPr>
                <a:t>运输位置自动上</a:t>
              </a:r>
              <a:r>
                <a:rPr lang="zh-CN" altLang="en-US" sz="151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方正兰亭黑简体"/>
                  <a:cs typeface="微软雅黑" panose="020B0503020204020204" pitchFamily="34" charset="-122"/>
                  <a:sym typeface="+mn-ea"/>
                </a:rPr>
                <a:t>报</a:t>
              </a:r>
              <a:endParaRPr lang="zh-CN" altLang="en-US" sz="151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3"/>
              </p:custDataLst>
            </p:nvPr>
          </p:nvSpPr>
          <p:spPr>
            <a:xfrm>
              <a:off x="543" y="4490"/>
              <a:ext cx="4310" cy="3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l"/>
              <a:r>
                <a:rPr lang="zh-CN" altLang="en-US" sz="151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方正兰亭黑简体"/>
                  <a:cs typeface="微软雅黑" panose="020B0503020204020204" pitchFamily="34" charset="-122"/>
                  <a:sym typeface="+mn-ea"/>
                </a:rPr>
                <a:t>账务管理精准无误</a:t>
              </a:r>
              <a:endParaRPr lang="zh-CN" altLang="en-US" sz="15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4"/>
              </p:custDataLst>
            </p:nvPr>
          </p:nvSpPr>
          <p:spPr>
            <a:xfrm>
              <a:off x="5832" y="1747"/>
              <a:ext cx="660" cy="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135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方正兰亭黑简体"/>
                  <a:cs typeface="微软雅黑" panose="020B0503020204020204" pitchFamily="34" charset="-122"/>
                  <a:sym typeface="+mn-ea"/>
                </a:rPr>
                <a:t>80%</a:t>
              </a:r>
              <a:endParaRPr lang="en-US" altLang="zh-CN" sz="1135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5"/>
              </p:custDataLst>
            </p:nvPr>
          </p:nvSpPr>
          <p:spPr>
            <a:xfrm>
              <a:off x="5464" y="2226"/>
              <a:ext cx="660" cy="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135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方正兰亭黑简体"/>
                  <a:cs typeface="微软雅黑" panose="020B0503020204020204" pitchFamily="34" charset="-122"/>
                  <a:sym typeface="+mn-ea"/>
                </a:rPr>
                <a:t>90%</a:t>
              </a:r>
              <a:endParaRPr lang="en-US" altLang="zh-CN" sz="1135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6"/>
              </p:custDataLst>
            </p:nvPr>
          </p:nvSpPr>
          <p:spPr>
            <a:xfrm>
              <a:off x="4340" y="2773"/>
              <a:ext cx="766" cy="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135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方正兰亭黑简体"/>
                  <a:cs typeface="微软雅黑" panose="020B0503020204020204" pitchFamily="34" charset="-122"/>
                  <a:sym typeface="+mn-ea"/>
                </a:rPr>
                <a:t>130%</a:t>
              </a:r>
              <a:endParaRPr lang="en-US" altLang="zh-CN" sz="1135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7"/>
              </p:custDataLst>
            </p:nvPr>
          </p:nvSpPr>
          <p:spPr>
            <a:xfrm>
              <a:off x="5458" y="3337"/>
              <a:ext cx="660" cy="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135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方正兰亭黑简体"/>
                  <a:cs typeface="微软雅黑" panose="020B0503020204020204" pitchFamily="34" charset="-122"/>
                  <a:sym typeface="+mn-ea"/>
                </a:rPr>
                <a:t>90%</a:t>
              </a:r>
              <a:endParaRPr lang="en-US" altLang="zh-CN" sz="1135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8"/>
              </p:custDataLst>
            </p:nvPr>
          </p:nvSpPr>
          <p:spPr>
            <a:xfrm>
              <a:off x="5173" y="3934"/>
              <a:ext cx="780" cy="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135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方正兰亭黑简体"/>
                  <a:cs typeface="微软雅黑" panose="020B0503020204020204" pitchFamily="34" charset="-122"/>
                  <a:sym typeface="+mn-ea"/>
                </a:rPr>
                <a:t>100%</a:t>
              </a:r>
              <a:endParaRPr lang="en-US" altLang="zh-CN" sz="1135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29"/>
              </p:custDataLst>
            </p:nvPr>
          </p:nvSpPr>
          <p:spPr>
            <a:xfrm>
              <a:off x="5187" y="4496"/>
              <a:ext cx="766" cy="3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l"/>
              <a:r>
                <a:rPr lang="en-US" altLang="zh-CN" sz="1135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方正兰亭黑简体"/>
                  <a:cs typeface="微软雅黑" panose="020B0503020204020204" pitchFamily="34" charset="-122"/>
                  <a:sym typeface="+mn-ea"/>
                </a:rPr>
                <a:t>100%</a:t>
              </a:r>
              <a:endParaRPr lang="en-US" altLang="zh-CN" sz="1135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30"/>
              </p:custDataLst>
            </p:nvPr>
          </p:nvSpPr>
          <p:spPr>
            <a:xfrm>
              <a:off x="8346" y="5887"/>
              <a:ext cx="554" cy="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755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方正兰亭黑简体"/>
                  <a:cs typeface="微软雅黑" panose="020B0503020204020204" pitchFamily="34" charset="-122"/>
                  <a:sym typeface="+mn-ea"/>
                </a:rPr>
                <a:t>0%</a:t>
              </a:r>
              <a:endParaRPr lang="en-US" altLang="zh-CN" sz="755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1"/>
              </p:custDataLst>
            </p:nvPr>
          </p:nvSpPr>
          <p:spPr>
            <a:xfrm>
              <a:off x="7100" y="5887"/>
              <a:ext cx="660" cy="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755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方正兰亭黑简体"/>
                  <a:cs typeface="微软雅黑" panose="020B0503020204020204" pitchFamily="34" charset="-122"/>
                  <a:sym typeface="+mn-ea"/>
                </a:rPr>
                <a:t>50%</a:t>
              </a:r>
              <a:endParaRPr lang="en-US" altLang="zh-CN" sz="755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32"/>
              </p:custDataLst>
            </p:nvPr>
          </p:nvSpPr>
          <p:spPr>
            <a:xfrm>
              <a:off x="5565" y="5887"/>
              <a:ext cx="766" cy="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755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方正兰亭黑简体"/>
                  <a:cs typeface="微软雅黑" panose="020B0503020204020204" pitchFamily="34" charset="-122"/>
                  <a:sym typeface="+mn-ea"/>
                </a:rPr>
                <a:t>100%</a:t>
              </a:r>
              <a:endParaRPr lang="en-US" altLang="zh-CN" sz="755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33"/>
              </p:custDataLst>
            </p:nvPr>
          </p:nvSpPr>
          <p:spPr>
            <a:xfrm>
              <a:off x="4013" y="5887"/>
              <a:ext cx="766" cy="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755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方正兰亭黑简体"/>
                  <a:cs typeface="微软雅黑" panose="020B0503020204020204" pitchFamily="34" charset="-122"/>
                  <a:sym typeface="+mn-ea"/>
                </a:rPr>
                <a:t>150%</a:t>
              </a:r>
              <a:endParaRPr lang="en-US" altLang="zh-CN" sz="755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67" name="五边形 66"/>
            <p:cNvSpPr/>
            <p:nvPr>
              <p:custDataLst>
                <p:tags r:id="rId34"/>
              </p:custDataLst>
            </p:nvPr>
          </p:nvSpPr>
          <p:spPr>
            <a:xfrm flipH="1">
              <a:off x="7100" y="5065"/>
              <a:ext cx="1628" cy="292"/>
            </a:xfrm>
            <a:prstGeom prst="homePlate">
              <a:avLst/>
            </a:prstGeom>
            <a:solidFill>
              <a:srgbClr val="11A58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395">
                <a:ea typeface="方正兰亭黑简体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35"/>
              </p:custDataLst>
            </p:nvPr>
          </p:nvSpPr>
          <p:spPr>
            <a:xfrm>
              <a:off x="6425" y="5064"/>
              <a:ext cx="660" cy="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135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方正兰亭黑简体"/>
                  <a:cs typeface="微软雅黑" panose="020B0503020204020204" pitchFamily="34" charset="-122"/>
                  <a:sym typeface="+mn-ea"/>
                </a:rPr>
                <a:t>6</a:t>
              </a:r>
              <a:r>
                <a:rPr lang="en-US" altLang="zh-CN" sz="1135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方正兰亭黑简体"/>
                  <a:cs typeface="微软雅黑" panose="020B0503020204020204" pitchFamily="34" charset="-122"/>
                  <a:sym typeface="+mn-ea"/>
                </a:rPr>
                <a:t>0</a:t>
              </a:r>
              <a:r>
                <a:rPr lang="en-US" altLang="zh-CN" sz="1135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方正兰亭黑简体"/>
                  <a:cs typeface="微软雅黑" panose="020B0503020204020204" pitchFamily="34" charset="-122"/>
                  <a:sym typeface="+mn-ea"/>
                </a:rPr>
                <a:t>%</a:t>
              </a:r>
              <a:endParaRPr lang="en-US" altLang="zh-CN" sz="1135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70" name="左右箭头 69"/>
          <p:cNvSpPr/>
          <p:nvPr>
            <p:custDataLst>
              <p:tags r:id="rId36"/>
            </p:custDataLst>
          </p:nvPr>
        </p:nvSpPr>
        <p:spPr>
          <a:xfrm>
            <a:off x="648824" y="4998405"/>
            <a:ext cx="10789415" cy="395369"/>
          </a:xfrm>
          <a:prstGeom prst="leftRightArrow">
            <a:avLst/>
          </a:prstGeom>
          <a:solidFill>
            <a:srgbClr val="7FC7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395"/>
          </a:p>
        </p:txBody>
      </p:sp>
      <p:sp>
        <p:nvSpPr>
          <p:cNvPr id="71" name="文本框 70"/>
          <p:cNvSpPr txBox="1"/>
          <p:nvPr>
            <p:custDataLst>
              <p:tags r:id="rId37"/>
            </p:custDataLst>
          </p:nvPr>
        </p:nvSpPr>
        <p:spPr>
          <a:xfrm>
            <a:off x="648824" y="5488966"/>
            <a:ext cx="10612587" cy="74834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510" dirty="0">
                <a:latin typeface="微软雅黑" panose="020B0503020204020204" pitchFamily="34" charset="-122"/>
                <a:ea typeface="方正兰亭黑简体"/>
              </a:rPr>
              <a:t>从运输订单需求计划，全面提高运输管理系统的作业管理，有效的把控供应链协作过程，提升供应链的经营效率与效益，实现集团全局供应链精益管理价值最大化。</a:t>
            </a:r>
            <a:endParaRPr lang="zh-CN" altLang="en-US" sz="1510" dirty="0">
              <a:latin typeface="微软雅黑" panose="020B0503020204020204" pitchFamily="34" charset="-122"/>
              <a:ea typeface="方正兰亭黑简体"/>
            </a:endParaRPr>
          </a:p>
        </p:txBody>
      </p:sp>
      <p:sp>
        <p:nvSpPr>
          <p:cNvPr id="34" name="文本框 33"/>
          <p:cNvSpPr txBox="1"/>
          <p:nvPr>
            <p:custDataLst>
              <p:tags r:id="rId38"/>
            </p:custDataLst>
          </p:nvPr>
        </p:nvSpPr>
        <p:spPr>
          <a:xfrm>
            <a:off x="635900" y="4174942"/>
            <a:ext cx="3447671" cy="3232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l"/>
            <a:r>
              <a:rPr lang="zh-CN" altLang="en-US" sz="151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运费支持管理决策</a:t>
            </a:r>
            <a:endParaRPr lang="zh-CN" altLang="en-US" sz="151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39"/>
            </p:custDataLst>
          </p:nvPr>
        </p:nvSpPr>
        <p:spPr>
          <a:xfrm>
            <a:off x="6993633" y="1275715"/>
            <a:ext cx="45217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A</a:t>
            </a:r>
            <a:r>
              <a:rPr lang="zh-CN" sz="1300" dirty="0" smtClean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_</a:t>
            </a:r>
            <a:r>
              <a:rPr lang="zh-CN" altLang="en-US" sz="1300" dirty="0" smtClean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提升一线操作人员作业效率，打通业务流，降低沟通成本</a:t>
            </a:r>
            <a:endParaRPr lang="zh-CN" altLang="en-US" sz="1300" dirty="0">
              <a:solidFill>
                <a:srgbClr val="000000"/>
              </a:solidFill>
              <a:latin typeface="微软雅黑" panose="020B0503020204020204" pitchFamily="34" charset="-122"/>
              <a:ea typeface="方正兰亭黑简体"/>
              <a:cs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40"/>
            </p:custDataLst>
          </p:nvPr>
        </p:nvSpPr>
        <p:spPr>
          <a:xfrm>
            <a:off x="7002524" y="1700808"/>
            <a:ext cx="44799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B_运输订单创建功能</a:t>
            </a:r>
            <a:r>
              <a:rPr lang="zh-CN" sz="1300" dirty="0" smtClean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支持</a:t>
            </a:r>
            <a:r>
              <a:rPr lang="zh-CN" altLang="en-US" sz="1300" dirty="0" smtClean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多种，覆盖接口、手工单下达</a:t>
            </a:r>
            <a:endParaRPr lang="zh-CN" altLang="en-US" sz="1300" dirty="0">
              <a:solidFill>
                <a:srgbClr val="000000"/>
              </a:solidFill>
              <a:latin typeface="微软雅黑" panose="020B0503020204020204" pitchFamily="34" charset="-122"/>
              <a:ea typeface="方正兰亭黑简体"/>
              <a:cs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>
            <p:custDataLst>
              <p:tags r:id="rId41"/>
            </p:custDataLst>
          </p:nvPr>
        </p:nvSpPr>
        <p:spPr>
          <a:xfrm>
            <a:off x="6993633" y="2185035"/>
            <a:ext cx="4428731" cy="257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C_系统自动派单，简化了人员操作，提高了派</a:t>
            </a:r>
            <a:r>
              <a:rPr 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单效率。</a:t>
            </a:r>
            <a:endParaRPr lang="zh-CN" sz="1300" dirty="0">
              <a:solidFill>
                <a:srgbClr val="000000"/>
              </a:solidFill>
              <a:latin typeface="微软雅黑" panose="020B0503020204020204" pitchFamily="34" charset="-122"/>
              <a:ea typeface="方正兰亭黑简体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42"/>
            </p:custDataLst>
          </p:nvPr>
        </p:nvSpPr>
        <p:spPr>
          <a:xfrm>
            <a:off x="7009508" y="2660015"/>
            <a:ext cx="4428731" cy="257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D</a:t>
            </a:r>
            <a:r>
              <a:rPr 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_运输在途跟踪与运抵签收状态实现全方位动态管理。</a:t>
            </a:r>
            <a:endParaRPr lang="zh-CN" sz="1300" dirty="0">
              <a:solidFill>
                <a:srgbClr val="000000"/>
              </a:solidFill>
              <a:latin typeface="微软雅黑" panose="020B0503020204020204" pitchFamily="34" charset="-122"/>
              <a:ea typeface="方正兰亭黑简体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1" name="文本框 100"/>
          <p:cNvSpPr txBox="1"/>
          <p:nvPr>
            <p:custDataLst>
              <p:tags r:id="rId43"/>
            </p:custDataLst>
          </p:nvPr>
        </p:nvSpPr>
        <p:spPr>
          <a:xfrm>
            <a:off x="6992998" y="3190875"/>
            <a:ext cx="4428731" cy="257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E</a:t>
            </a:r>
            <a:r>
              <a:rPr 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_小程序自动位置上报，无需额外增加</a:t>
            </a:r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GPS</a:t>
            </a:r>
            <a:r>
              <a:rPr lang="zh-CN" altLang="en-US" sz="1300" dirty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设备进行采集</a:t>
            </a:r>
            <a:r>
              <a:rPr 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。</a:t>
            </a:r>
            <a:endParaRPr lang="zh-CN" sz="1300" dirty="0">
              <a:solidFill>
                <a:srgbClr val="000000"/>
              </a:solidFill>
              <a:latin typeface="微软雅黑" panose="020B0503020204020204" pitchFamily="34" charset="-122"/>
              <a:ea typeface="方正兰亭黑简体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44"/>
            </p:custDataLst>
          </p:nvPr>
        </p:nvSpPr>
        <p:spPr>
          <a:xfrm>
            <a:off x="6992998" y="3648075"/>
            <a:ext cx="4428731" cy="257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F</a:t>
            </a:r>
            <a:r>
              <a:rPr 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_</a:t>
            </a:r>
            <a:r>
              <a:rPr lang="zh-CN" altLang="en-US" sz="1300" dirty="0" smtClean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运费归集百分百准确，账务管理零出错率</a:t>
            </a:r>
            <a:r>
              <a:rPr 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。</a:t>
            </a:r>
            <a:endParaRPr lang="zh-CN" sz="1300" dirty="0">
              <a:solidFill>
                <a:srgbClr val="000000"/>
              </a:solidFill>
              <a:latin typeface="微软雅黑" panose="020B0503020204020204" pitchFamily="34" charset="-122"/>
              <a:ea typeface="方正兰亭黑简体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45"/>
            </p:custDataLst>
          </p:nvPr>
        </p:nvSpPr>
        <p:spPr>
          <a:xfrm>
            <a:off x="7009508" y="4103370"/>
            <a:ext cx="4428731" cy="257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G</a:t>
            </a:r>
            <a:r>
              <a:rPr 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_</a:t>
            </a:r>
            <a:r>
              <a:rPr lang="zh-CN" altLang="en-US" sz="1300" dirty="0" smtClean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实时采集装车数据，快速核算出预估费用</a:t>
            </a:r>
            <a:r>
              <a:rPr lang="zh-CN" sz="1300" dirty="0">
                <a:solidFill>
                  <a:srgbClr val="000000"/>
                </a:solidFill>
                <a:latin typeface="微软雅黑" panose="020B0503020204020204" pitchFamily="34" charset="-122"/>
                <a:ea typeface="方正兰亭黑简体"/>
                <a:cs typeface="微软雅黑" panose="020B0503020204020204" pitchFamily="34" charset="-122"/>
                <a:sym typeface="+mn-ea"/>
              </a:rPr>
              <a:t>。</a:t>
            </a:r>
            <a:endParaRPr lang="zh-CN" sz="1300" dirty="0">
              <a:solidFill>
                <a:srgbClr val="000000"/>
              </a:solidFill>
              <a:latin typeface="微软雅黑" panose="020B0503020204020204" pitchFamily="34" charset="-122"/>
              <a:ea typeface="方正兰亭黑简体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031855" y="6506210"/>
            <a:ext cx="1075055" cy="3086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138680" y="2706680"/>
            <a:ext cx="2356847" cy="2230121"/>
          </a:xfrm>
          <a:prstGeom prst="rect">
            <a:avLst/>
          </a:prstGeom>
          <a:noFill/>
        </p:spPr>
        <p:txBody>
          <a:bodyPr wrap="square" rtlCol="0" anchor="ctr" anchorCtr="1">
            <a:normAutofit fontScale="97500"/>
          </a:bodyPr>
          <a:lstStyle/>
          <a:p>
            <a:pPr algn="r"/>
            <a:r>
              <a:rPr lang="en-US" altLang="zh-CN" sz="14200" b="1" dirty="0">
                <a:solidFill>
                  <a:srgbClr val="E55E5E"/>
                </a:solidFill>
                <a:latin typeface="Arial" panose="020B0604020202020204" pitchFamily="34" charset="0"/>
                <a:ea typeface="汉仪粗简黑简" charset="0"/>
                <a:cs typeface="汉仪粗简黑简" charset="0"/>
              </a:rPr>
              <a:t>04</a:t>
            </a:r>
            <a:endParaRPr lang="en-US" altLang="zh-CN" sz="14200" b="1" dirty="0">
              <a:solidFill>
                <a:srgbClr val="E55E5E"/>
              </a:solidFill>
              <a:latin typeface="Arial" panose="020B0604020202020204" pitchFamily="34" charset="0"/>
              <a:ea typeface="汉仪粗简黑简" charset="0"/>
              <a:cs typeface="汉仪粗简黑简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2"/>
            </p:custDataLst>
          </p:nvPr>
        </p:nvCxnSpPr>
        <p:spPr>
          <a:xfrm>
            <a:off x="4646714" y="3141093"/>
            <a:ext cx="15240" cy="1373505"/>
          </a:xfrm>
          <a:prstGeom prst="line">
            <a:avLst/>
          </a:prstGeom>
          <a:ln w="38100">
            <a:solidFill>
              <a:srgbClr val="E55E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1795780" y="2706370"/>
            <a:ext cx="8825230" cy="2112645"/>
          </a:xfrm>
          <a:prstGeom prst="roundRect">
            <a:avLst/>
          </a:prstGeom>
          <a:noFill/>
          <a:ln w="63500" cmpd="sng">
            <a:solidFill>
              <a:srgbClr val="E55E5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39995" y="3255645"/>
            <a:ext cx="51803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>
                <a:latin typeface="微软雅黑" panose="020B0503020204020204" pitchFamily="34" charset="-122"/>
                <a:ea typeface="微软雅黑" panose="020B0503020204020204" pitchFamily="34" charset="-122"/>
              </a:rPr>
              <a:t>项目二期规</a:t>
            </a:r>
            <a:r>
              <a:rPr lang="zh-CN" altLang="en-US" sz="6000">
                <a:latin typeface="微软雅黑" panose="020B0503020204020204" pitchFamily="34" charset="-122"/>
                <a:ea typeface="微软雅黑" panose="020B0503020204020204" pitchFamily="34" charset="-122"/>
              </a:rPr>
              <a:t>划</a:t>
            </a:r>
            <a:endParaRPr lang="zh-CN" altLang="en-US" sz="6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0"/>
          <p:cNvSpPr>
            <a:spLocks noGrp="1"/>
          </p:cNvSpPr>
          <p:nvPr/>
        </p:nvSpPr>
        <p:spPr>
          <a:xfrm>
            <a:off x="83185" y="253048"/>
            <a:ext cx="2814955" cy="3683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项目二期规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划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3" name="矩形 72"/>
          <p:cNvSpPr/>
          <p:nvPr>
            <p:custDataLst>
              <p:tags r:id="rId1"/>
            </p:custDataLst>
          </p:nvPr>
        </p:nvSpPr>
        <p:spPr>
          <a:xfrm>
            <a:off x="914362" y="1676291"/>
            <a:ext cx="10363283" cy="457210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600" b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Oval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79502" y="1981053"/>
            <a:ext cx="617367" cy="6218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 fontScale="3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Freeform 8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1466664" y="2129836"/>
            <a:ext cx="243613" cy="243614"/>
          </a:xfrm>
          <a:custGeom>
            <a:avLst/>
            <a:gdLst>
              <a:gd name="T0" fmla="*/ 10 w 66"/>
              <a:gd name="T1" fmla="*/ 57 h 66"/>
              <a:gd name="T2" fmla="*/ 9 w 66"/>
              <a:gd name="T3" fmla="*/ 64 h 66"/>
              <a:gd name="T4" fmla="*/ 7 w 66"/>
              <a:gd name="T5" fmla="*/ 57 h 66"/>
              <a:gd name="T6" fmla="*/ 12 w 66"/>
              <a:gd name="T7" fmla="*/ 52 h 66"/>
              <a:gd name="T8" fmla="*/ 53 w 66"/>
              <a:gd name="T9" fmla="*/ 12 h 66"/>
              <a:gd name="T10" fmla="*/ 57 w 66"/>
              <a:gd name="T11" fmla="*/ 2 h 66"/>
              <a:gd name="T12" fmla="*/ 59 w 66"/>
              <a:gd name="T13" fmla="*/ 10 h 66"/>
              <a:gd name="T14" fmla="*/ 57 w 66"/>
              <a:gd name="T15" fmla="*/ 12 h 66"/>
              <a:gd name="T16" fmla="*/ 56 w 66"/>
              <a:gd name="T17" fmla="*/ 13 h 66"/>
              <a:gd name="T18" fmla="*/ 54 w 66"/>
              <a:gd name="T19" fmla="*/ 14 h 66"/>
              <a:gd name="T20" fmla="*/ 56 w 66"/>
              <a:gd name="T21" fmla="*/ 21 h 66"/>
              <a:gd name="T22" fmla="*/ 53 w 66"/>
              <a:gd name="T23" fmla="*/ 16 h 66"/>
              <a:gd name="T24" fmla="*/ 43 w 66"/>
              <a:gd name="T25" fmla="*/ 25 h 66"/>
              <a:gd name="T26" fmla="*/ 46 w 66"/>
              <a:gd name="T27" fmla="*/ 31 h 66"/>
              <a:gd name="T28" fmla="*/ 35 w 66"/>
              <a:gd name="T29" fmla="*/ 33 h 66"/>
              <a:gd name="T30" fmla="*/ 38 w 66"/>
              <a:gd name="T31" fmla="*/ 39 h 66"/>
              <a:gd name="T32" fmla="*/ 27 w 66"/>
              <a:gd name="T33" fmla="*/ 41 h 66"/>
              <a:gd name="T34" fmla="*/ 29 w 66"/>
              <a:gd name="T35" fmla="*/ 48 h 66"/>
              <a:gd name="T36" fmla="*/ 16 w 66"/>
              <a:gd name="T37" fmla="*/ 52 h 66"/>
              <a:gd name="T38" fmla="*/ 21 w 66"/>
              <a:gd name="T39" fmla="*/ 56 h 66"/>
              <a:gd name="T40" fmla="*/ 14 w 66"/>
              <a:gd name="T41" fmla="*/ 54 h 66"/>
              <a:gd name="T42" fmla="*/ 13 w 66"/>
              <a:gd name="T43" fmla="*/ 55 h 66"/>
              <a:gd name="T44" fmla="*/ 16 w 66"/>
              <a:gd name="T45" fmla="*/ 61 h 66"/>
              <a:gd name="T46" fmla="*/ 32 w 66"/>
              <a:gd name="T47" fmla="*/ 17 h 66"/>
              <a:gd name="T48" fmla="*/ 25 w 66"/>
              <a:gd name="T49" fmla="*/ 24 h 66"/>
              <a:gd name="T50" fmla="*/ 39 w 66"/>
              <a:gd name="T51" fmla="*/ 26 h 66"/>
              <a:gd name="T52" fmla="*/ 29 w 66"/>
              <a:gd name="T53" fmla="*/ 8 h 66"/>
              <a:gd name="T54" fmla="*/ 16 w 66"/>
              <a:gd name="T55" fmla="*/ 15 h 66"/>
              <a:gd name="T56" fmla="*/ 31 w 66"/>
              <a:gd name="T57" fmla="*/ 16 h 66"/>
              <a:gd name="T58" fmla="*/ 33 w 66"/>
              <a:gd name="T59" fmla="*/ 13 h 66"/>
              <a:gd name="T60" fmla="*/ 45 w 66"/>
              <a:gd name="T61" fmla="*/ 10 h 66"/>
              <a:gd name="T62" fmla="*/ 35 w 66"/>
              <a:gd name="T63" fmla="*/ 17 h 66"/>
              <a:gd name="T64" fmla="*/ 50 w 66"/>
              <a:gd name="T65" fmla="*/ 15 h 66"/>
              <a:gd name="T66" fmla="*/ 36 w 66"/>
              <a:gd name="T67" fmla="*/ 15 h 66"/>
              <a:gd name="T68" fmla="*/ 14 w 66"/>
              <a:gd name="T69" fmla="*/ 32 h 66"/>
              <a:gd name="T70" fmla="*/ 21 w 66"/>
              <a:gd name="T71" fmla="*/ 23 h 66"/>
              <a:gd name="T72" fmla="*/ 7 w 66"/>
              <a:gd name="T73" fmla="*/ 28 h 66"/>
              <a:gd name="T74" fmla="*/ 10 w 66"/>
              <a:gd name="T75" fmla="*/ 46 h 66"/>
              <a:gd name="T76" fmla="*/ 13 w 66"/>
              <a:gd name="T77" fmla="*/ 34 h 66"/>
              <a:gd name="T78" fmla="*/ 17 w 66"/>
              <a:gd name="T79" fmla="*/ 34 h 66"/>
              <a:gd name="T80" fmla="*/ 31 w 66"/>
              <a:gd name="T81" fmla="*/ 34 h 66"/>
              <a:gd name="T82" fmla="*/ 22 w 66"/>
              <a:gd name="T83" fmla="*/ 25 h 66"/>
              <a:gd name="T84" fmla="*/ 23 w 66"/>
              <a:gd name="T85" fmla="*/ 41 h 66"/>
              <a:gd name="T86" fmla="*/ 13 w 66"/>
              <a:gd name="T87" fmla="*/ 50 h 66"/>
              <a:gd name="T88" fmla="*/ 23 w 66"/>
              <a:gd name="T89" fmla="*/ 41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6" h="66">
                <a:moveTo>
                  <a:pt x="16" y="61"/>
                </a:moveTo>
                <a:cubicBezTo>
                  <a:pt x="14" y="60"/>
                  <a:pt x="13" y="59"/>
                  <a:pt x="11" y="57"/>
                </a:cubicBezTo>
                <a:cubicBezTo>
                  <a:pt x="11" y="57"/>
                  <a:pt x="11" y="57"/>
                  <a:pt x="10" y="57"/>
                </a:cubicBezTo>
                <a:cubicBezTo>
                  <a:pt x="10" y="58"/>
                  <a:pt x="10" y="58"/>
                  <a:pt x="10" y="58"/>
                </a:cubicBezTo>
                <a:cubicBezTo>
                  <a:pt x="9" y="58"/>
                  <a:pt x="9" y="59"/>
                  <a:pt x="9" y="59"/>
                </a:cubicBezTo>
                <a:cubicBezTo>
                  <a:pt x="10" y="61"/>
                  <a:pt x="10" y="63"/>
                  <a:pt x="9" y="64"/>
                </a:cubicBezTo>
                <a:cubicBezTo>
                  <a:pt x="7" y="66"/>
                  <a:pt x="4" y="66"/>
                  <a:pt x="2" y="64"/>
                </a:cubicBezTo>
                <a:cubicBezTo>
                  <a:pt x="0" y="63"/>
                  <a:pt x="0" y="60"/>
                  <a:pt x="2" y="58"/>
                </a:cubicBezTo>
                <a:cubicBezTo>
                  <a:pt x="3" y="56"/>
                  <a:pt x="6" y="56"/>
                  <a:pt x="7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9" y="55"/>
                  <a:pt x="11" y="54"/>
                  <a:pt x="12" y="53"/>
                </a:cubicBezTo>
                <a:cubicBezTo>
                  <a:pt x="12" y="53"/>
                  <a:pt x="12" y="52"/>
                  <a:pt x="12" y="52"/>
                </a:cubicBezTo>
                <a:cubicBezTo>
                  <a:pt x="2" y="41"/>
                  <a:pt x="2" y="24"/>
                  <a:pt x="13" y="13"/>
                </a:cubicBezTo>
                <a:cubicBezTo>
                  <a:pt x="24" y="2"/>
                  <a:pt x="41" y="3"/>
                  <a:pt x="52" y="12"/>
                </a:cubicBezTo>
                <a:cubicBezTo>
                  <a:pt x="52" y="12"/>
                  <a:pt x="53" y="12"/>
                  <a:pt x="53" y="12"/>
                </a:cubicBezTo>
                <a:cubicBezTo>
                  <a:pt x="56" y="9"/>
                  <a:pt x="56" y="9"/>
                  <a:pt x="56" y="9"/>
                </a:cubicBezTo>
                <a:cubicBezTo>
                  <a:pt x="57" y="8"/>
                  <a:pt x="57" y="8"/>
                  <a:pt x="57" y="8"/>
                </a:cubicBezTo>
                <a:cubicBezTo>
                  <a:pt x="56" y="6"/>
                  <a:pt x="56" y="4"/>
                  <a:pt x="57" y="2"/>
                </a:cubicBezTo>
                <a:cubicBezTo>
                  <a:pt x="59" y="0"/>
                  <a:pt x="62" y="0"/>
                  <a:pt x="64" y="2"/>
                </a:cubicBezTo>
                <a:cubicBezTo>
                  <a:pt x="66" y="4"/>
                  <a:pt x="66" y="7"/>
                  <a:pt x="64" y="9"/>
                </a:cubicBezTo>
                <a:cubicBezTo>
                  <a:pt x="63" y="10"/>
                  <a:pt x="60" y="11"/>
                  <a:pt x="59" y="10"/>
                </a:cubicBezTo>
                <a:cubicBezTo>
                  <a:pt x="58" y="10"/>
                  <a:pt x="58" y="10"/>
                  <a:pt x="58" y="10"/>
                </a:cubicBezTo>
                <a:cubicBezTo>
                  <a:pt x="57" y="11"/>
                  <a:pt x="57" y="11"/>
                  <a:pt x="57" y="11"/>
                </a:cubicBezTo>
                <a:cubicBezTo>
                  <a:pt x="57" y="11"/>
                  <a:pt x="57" y="11"/>
                  <a:pt x="57" y="12"/>
                </a:cubicBezTo>
                <a:cubicBezTo>
                  <a:pt x="58" y="13"/>
                  <a:pt x="60" y="15"/>
                  <a:pt x="61" y="16"/>
                </a:cubicBezTo>
                <a:cubicBezTo>
                  <a:pt x="59" y="18"/>
                  <a:pt x="59" y="18"/>
                  <a:pt x="59" y="18"/>
                </a:cubicBezTo>
                <a:cubicBezTo>
                  <a:pt x="58" y="16"/>
                  <a:pt x="57" y="15"/>
                  <a:pt x="56" y="13"/>
                </a:cubicBezTo>
                <a:cubicBezTo>
                  <a:pt x="56" y="13"/>
                  <a:pt x="55" y="13"/>
                  <a:pt x="55" y="13"/>
                </a:cubicBezTo>
                <a:cubicBezTo>
                  <a:pt x="55" y="13"/>
                  <a:pt x="55" y="13"/>
                  <a:pt x="55" y="13"/>
                </a:cubicBezTo>
                <a:cubicBezTo>
                  <a:pt x="54" y="14"/>
                  <a:pt x="54" y="14"/>
                  <a:pt x="54" y="14"/>
                </a:cubicBezTo>
                <a:cubicBezTo>
                  <a:pt x="54" y="14"/>
                  <a:pt x="54" y="14"/>
                  <a:pt x="54" y="15"/>
                </a:cubicBezTo>
                <a:cubicBezTo>
                  <a:pt x="55" y="16"/>
                  <a:pt x="57" y="18"/>
                  <a:pt x="57" y="19"/>
                </a:cubicBezTo>
                <a:cubicBezTo>
                  <a:pt x="56" y="21"/>
                  <a:pt x="56" y="21"/>
                  <a:pt x="56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53" y="23"/>
                  <a:pt x="53" y="23"/>
                  <a:pt x="53" y="23"/>
                </a:cubicBezTo>
                <a:cubicBezTo>
                  <a:pt x="54" y="21"/>
                  <a:pt x="54" y="18"/>
                  <a:pt x="53" y="16"/>
                </a:cubicBezTo>
                <a:cubicBezTo>
                  <a:pt x="53" y="16"/>
                  <a:pt x="52" y="16"/>
                  <a:pt x="52" y="16"/>
                </a:cubicBezTo>
                <a:cubicBezTo>
                  <a:pt x="52" y="16"/>
                  <a:pt x="52" y="16"/>
                  <a:pt x="51" y="16"/>
                </a:cubicBezTo>
                <a:cubicBezTo>
                  <a:pt x="43" y="25"/>
                  <a:pt x="43" y="25"/>
                  <a:pt x="43" y="25"/>
                </a:cubicBezTo>
                <a:cubicBezTo>
                  <a:pt x="43" y="25"/>
                  <a:pt x="43" y="25"/>
                  <a:pt x="43" y="25"/>
                </a:cubicBezTo>
                <a:cubicBezTo>
                  <a:pt x="43" y="26"/>
                  <a:pt x="45" y="28"/>
                  <a:pt x="47" y="29"/>
                </a:cubicBezTo>
                <a:cubicBezTo>
                  <a:pt x="46" y="31"/>
                  <a:pt x="46" y="31"/>
                  <a:pt x="46" y="31"/>
                </a:cubicBezTo>
                <a:cubicBezTo>
                  <a:pt x="44" y="30"/>
                  <a:pt x="43" y="29"/>
                  <a:pt x="42" y="27"/>
                </a:cubicBezTo>
                <a:cubicBezTo>
                  <a:pt x="41" y="27"/>
                  <a:pt x="41" y="27"/>
                  <a:pt x="40" y="27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5" y="34"/>
                  <a:pt x="35" y="34"/>
                </a:cubicBezTo>
                <a:cubicBezTo>
                  <a:pt x="39" y="38"/>
                  <a:pt x="39" y="38"/>
                  <a:pt x="39" y="38"/>
                </a:cubicBezTo>
                <a:cubicBezTo>
                  <a:pt x="38" y="39"/>
                  <a:pt x="38" y="39"/>
                  <a:pt x="38" y="39"/>
                </a:cubicBezTo>
                <a:cubicBezTo>
                  <a:pt x="34" y="35"/>
                  <a:pt x="34" y="35"/>
                  <a:pt x="34" y="35"/>
                </a:cubicBezTo>
                <a:cubicBezTo>
                  <a:pt x="33" y="35"/>
                  <a:pt x="33" y="35"/>
                  <a:pt x="32" y="35"/>
                </a:cubicBezTo>
                <a:cubicBezTo>
                  <a:pt x="27" y="41"/>
                  <a:pt x="27" y="41"/>
                  <a:pt x="27" y="41"/>
                </a:cubicBezTo>
                <a:cubicBezTo>
                  <a:pt x="27" y="41"/>
                  <a:pt x="27" y="42"/>
                  <a:pt x="27" y="42"/>
                </a:cubicBezTo>
                <a:cubicBezTo>
                  <a:pt x="28" y="43"/>
                  <a:pt x="30" y="45"/>
                  <a:pt x="31" y="46"/>
                </a:cubicBezTo>
                <a:cubicBezTo>
                  <a:pt x="29" y="48"/>
                  <a:pt x="29" y="48"/>
                  <a:pt x="29" y="48"/>
                </a:cubicBezTo>
                <a:cubicBezTo>
                  <a:pt x="28" y="46"/>
                  <a:pt x="27" y="45"/>
                  <a:pt x="26" y="43"/>
                </a:cubicBezTo>
                <a:cubicBezTo>
                  <a:pt x="25" y="43"/>
                  <a:pt x="25" y="43"/>
                  <a:pt x="24" y="43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3"/>
                  <a:pt x="16" y="53"/>
                </a:cubicBezTo>
                <a:cubicBezTo>
                  <a:pt x="18" y="54"/>
                  <a:pt x="21" y="54"/>
                  <a:pt x="23" y="54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6"/>
                  <a:pt x="21" y="56"/>
                  <a:pt x="21" y="56"/>
                </a:cubicBezTo>
                <a:cubicBezTo>
                  <a:pt x="19" y="58"/>
                  <a:pt x="19" y="58"/>
                  <a:pt x="19" y="58"/>
                </a:cubicBezTo>
                <a:cubicBezTo>
                  <a:pt x="17" y="57"/>
                  <a:pt x="16" y="56"/>
                  <a:pt x="14" y="54"/>
                </a:cubicBezTo>
                <a:cubicBezTo>
                  <a:pt x="14" y="54"/>
                  <a:pt x="14" y="54"/>
                  <a:pt x="13" y="55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56"/>
                  <a:pt x="13" y="56"/>
                  <a:pt x="13" y="56"/>
                </a:cubicBezTo>
                <a:cubicBezTo>
                  <a:pt x="14" y="57"/>
                  <a:pt x="16" y="58"/>
                  <a:pt x="17" y="59"/>
                </a:cubicBezTo>
                <a:lnTo>
                  <a:pt x="16" y="61"/>
                </a:lnTo>
                <a:close/>
                <a:moveTo>
                  <a:pt x="39" y="25"/>
                </a:moveTo>
                <a:cubicBezTo>
                  <a:pt x="37" y="22"/>
                  <a:pt x="35" y="20"/>
                  <a:pt x="33" y="18"/>
                </a:cubicBezTo>
                <a:cubicBezTo>
                  <a:pt x="33" y="17"/>
                  <a:pt x="33" y="17"/>
                  <a:pt x="32" y="17"/>
                </a:cubicBezTo>
                <a:cubicBezTo>
                  <a:pt x="30" y="19"/>
                  <a:pt x="27" y="21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4"/>
                  <a:pt x="25" y="24"/>
                  <a:pt x="25" y="24"/>
                </a:cubicBezTo>
                <a:cubicBezTo>
                  <a:pt x="32" y="31"/>
                  <a:pt x="32" y="31"/>
                  <a:pt x="32" y="31"/>
                </a:cubicBezTo>
                <a:cubicBezTo>
                  <a:pt x="33" y="32"/>
                  <a:pt x="33" y="32"/>
                  <a:pt x="34" y="31"/>
                </a:cubicBezTo>
                <a:cubicBezTo>
                  <a:pt x="39" y="26"/>
                  <a:pt x="39" y="26"/>
                  <a:pt x="39" y="26"/>
                </a:cubicBezTo>
                <a:cubicBezTo>
                  <a:pt x="39" y="26"/>
                  <a:pt x="39" y="25"/>
                  <a:pt x="39" y="25"/>
                </a:cubicBezTo>
                <a:close/>
                <a:moveTo>
                  <a:pt x="32" y="14"/>
                </a:moveTo>
                <a:cubicBezTo>
                  <a:pt x="31" y="12"/>
                  <a:pt x="30" y="10"/>
                  <a:pt x="29" y="8"/>
                </a:cubicBezTo>
                <a:cubicBezTo>
                  <a:pt x="29" y="8"/>
                  <a:pt x="29" y="7"/>
                  <a:pt x="28" y="8"/>
                </a:cubicBezTo>
                <a:cubicBezTo>
                  <a:pt x="24" y="8"/>
                  <a:pt x="19" y="10"/>
                  <a:pt x="16" y="13"/>
                </a:cubicBezTo>
                <a:cubicBezTo>
                  <a:pt x="15" y="14"/>
                  <a:pt x="15" y="14"/>
                  <a:pt x="16" y="15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2"/>
                  <a:pt x="23" y="22"/>
                  <a:pt x="24" y="21"/>
                </a:cubicBezTo>
                <a:cubicBezTo>
                  <a:pt x="26" y="19"/>
                  <a:pt x="29" y="17"/>
                  <a:pt x="31" y="16"/>
                </a:cubicBezTo>
                <a:cubicBezTo>
                  <a:pt x="32" y="15"/>
                  <a:pt x="32" y="15"/>
                  <a:pt x="32" y="14"/>
                </a:cubicBezTo>
                <a:close/>
                <a:moveTo>
                  <a:pt x="31" y="8"/>
                </a:moveTo>
                <a:cubicBezTo>
                  <a:pt x="32" y="10"/>
                  <a:pt x="32" y="12"/>
                  <a:pt x="33" y="13"/>
                </a:cubicBezTo>
                <a:cubicBezTo>
                  <a:pt x="34" y="14"/>
                  <a:pt x="34" y="14"/>
                  <a:pt x="34" y="14"/>
                </a:cubicBezTo>
                <a:cubicBezTo>
                  <a:pt x="38" y="12"/>
                  <a:pt x="42" y="11"/>
                  <a:pt x="45" y="11"/>
                </a:cubicBezTo>
                <a:cubicBezTo>
                  <a:pt x="45" y="11"/>
                  <a:pt x="46" y="10"/>
                  <a:pt x="45" y="10"/>
                </a:cubicBezTo>
                <a:cubicBezTo>
                  <a:pt x="41" y="8"/>
                  <a:pt x="37" y="7"/>
                  <a:pt x="32" y="7"/>
                </a:cubicBezTo>
                <a:cubicBezTo>
                  <a:pt x="31" y="7"/>
                  <a:pt x="31" y="8"/>
                  <a:pt x="31" y="8"/>
                </a:cubicBezTo>
                <a:close/>
                <a:moveTo>
                  <a:pt x="35" y="17"/>
                </a:moveTo>
                <a:cubicBezTo>
                  <a:pt x="37" y="19"/>
                  <a:pt x="38" y="21"/>
                  <a:pt x="40" y="23"/>
                </a:cubicBezTo>
                <a:cubicBezTo>
                  <a:pt x="41" y="24"/>
                  <a:pt x="41" y="24"/>
                  <a:pt x="42" y="23"/>
                </a:cubicBezTo>
                <a:cubicBezTo>
                  <a:pt x="50" y="15"/>
                  <a:pt x="50" y="15"/>
                  <a:pt x="50" y="15"/>
                </a:cubicBezTo>
                <a:cubicBezTo>
                  <a:pt x="50" y="15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46" y="11"/>
                  <a:pt x="40" y="13"/>
                  <a:pt x="36" y="15"/>
                </a:cubicBezTo>
                <a:cubicBezTo>
                  <a:pt x="35" y="16"/>
                  <a:pt x="35" y="16"/>
                  <a:pt x="35" y="17"/>
                </a:cubicBezTo>
                <a:close/>
                <a:moveTo>
                  <a:pt x="8" y="29"/>
                </a:moveTo>
                <a:cubicBezTo>
                  <a:pt x="10" y="30"/>
                  <a:pt x="12" y="31"/>
                  <a:pt x="14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7" y="29"/>
                  <a:pt x="19" y="26"/>
                  <a:pt x="21" y="24"/>
                </a:cubicBezTo>
                <a:cubicBezTo>
                  <a:pt x="21" y="24"/>
                  <a:pt x="21" y="23"/>
                  <a:pt x="21" y="23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16"/>
                  <a:pt x="14" y="16"/>
                  <a:pt x="13" y="16"/>
                </a:cubicBezTo>
                <a:cubicBezTo>
                  <a:pt x="10" y="20"/>
                  <a:pt x="8" y="24"/>
                  <a:pt x="7" y="28"/>
                </a:cubicBezTo>
                <a:cubicBezTo>
                  <a:pt x="7" y="29"/>
                  <a:pt x="7" y="29"/>
                  <a:pt x="8" y="29"/>
                </a:cubicBezTo>
                <a:close/>
                <a:moveTo>
                  <a:pt x="7" y="32"/>
                </a:moveTo>
                <a:cubicBezTo>
                  <a:pt x="7" y="37"/>
                  <a:pt x="8" y="41"/>
                  <a:pt x="10" y="46"/>
                </a:cubicBezTo>
                <a:cubicBezTo>
                  <a:pt x="10" y="46"/>
                  <a:pt x="10" y="46"/>
                  <a:pt x="10" y="45"/>
                </a:cubicBezTo>
                <a:cubicBezTo>
                  <a:pt x="10" y="42"/>
                  <a:pt x="12" y="38"/>
                  <a:pt x="13" y="35"/>
                </a:cubicBezTo>
                <a:cubicBezTo>
                  <a:pt x="14" y="34"/>
                  <a:pt x="14" y="34"/>
                  <a:pt x="13" y="34"/>
                </a:cubicBezTo>
                <a:cubicBezTo>
                  <a:pt x="11" y="33"/>
                  <a:pt x="10" y="32"/>
                  <a:pt x="8" y="31"/>
                </a:cubicBezTo>
                <a:cubicBezTo>
                  <a:pt x="7" y="31"/>
                  <a:pt x="7" y="32"/>
                  <a:pt x="7" y="32"/>
                </a:cubicBezTo>
                <a:close/>
                <a:moveTo>
                  <a:pt x="17" y="34"/>
                </a:moveTo>
                <a:cubicBezTo>
                  <a:pt x="20" y="35"/>
                  <a:pt x="22" y="37"/>
                  <a:pt x="24" y="39"/>
                </a:cubicBezTo>
                <a:cubicBezTo>
                  <a:pt x="25" y="40"/>
                  <a:pt x="25" y="40"/>
                  <a:pt x="26" y="39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3"/>
                  <a:pt x="31" y="33"/>
                </a:cubicBezTo>
                <a:cubicBezTo>
                  <a:pt x="24" y="25"/>
                  <a:pt x="24" y="25"/>
                  <a:pt x="24" y="25"/>
                </a:cubicBezTo>
                <a:cubicBezTo>
                  <a:pt x="23" y="25"/>
                  <a:pt x="23" y="25"/>
                  <a:pt x="22" y="25"/>
                </a:cubicBezTo>
                <a:cubicBezTo>
                  <a:pt x="20" y="28"/>
                  <a:pt x="18" y="30"/>
                  <a:pt x="17" y="33"/>
                </a:cubicBezTo>
                <a:cubicBezTo>
                  <a:pt x="17" y="33"/>
                  <a:pt x="17" y="33"/>
                  <a:pt x="17" y="34"/>
                </a:cubicBezTo>
                <a:close/>
                <a:moveTo>
                  <a:pt x="23" y="41"/>
                </a:moveTo>
                <a:cubicBezTo>
                  <a:pt x="21" y="39"/>
                  <a:pt x="19" y="37"/>
                  <a:pt x="16" y="36"/>
                </a:cubicBezTo>
                <a:cubicBezTo>
                  <a:pt x="16" y="35"/>
                  <a:pt x="15" y="35"/>
                  <a:pt x="15" y="36"/>
                </a:cubicBezTo>
                <a:cubicBezTo>
                  <a:pt x="13" y="40"/>
                  <a:pt x="11" y="46"/>
                  <a:pt x="13" y="50"/>
                </a:cubicBezTo>
                <a:cubicBezTo>
                  <a:pt x="13" y="51"/>
                  <a:pt x="14" y="51"/>
                  <a:pt x="15" y="50"/>
                </a:cubicBezTo>
                <a:cubicBezTo>
                  <a:pt x="23" y="42"/>
                  <a:pt x="23" y="42"/>
                  <a:pt x="23" y="42"/>
                </a:cubicBezTo>
                <a:cubicBezTo>
                  <a:pt x="23" y="42"/>
                  <a:pt x="23" y="41"/>
                  <a:pt x="23" y="4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>
            <a:normAutofit fontScale="25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5" name="Freeform 9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1504466" y="2188639"/>
            <a:ext cx="214212" cy="262515"/>
          </a:xfrm>
          <a:custGeom>
            <a:avLst/>
            <a:gdLst>
              <a:gd name="T0" fmla="*/ 34 w 58"/>
              <a:gd name="T1" fmla="*/ 29 h 71"/>
              <a:gd name="T2" fmla="*/ 25 w 58"/>
              <a:gd name="T3" fmla="*/ 35 h 71"/>
              <a:gd name="T4" fmla="*/ 27 w 58"/>
              <a:gd name="T5" fmla="*/ 42 h 71"/>
              <a:gd name="T6" fmla="*/ 40 w 58"/>
              <a:gd name="T7" fmla="*/ 37 h 71"/>
              <a:gd name="T8" fmla="*/ 6 w 58"/>
              <a:gd name="T9" fmla="*/ 45 h 71"/>
              <a:gd name="T10" fmla="*/ 44 w 58"/>
              <a:gd name="T11" fmla="*/ 39 h 71"/>
              <a:gd name="T12" fmla="*/ 51 w 58"/>
              <a:gd name="T13" fmla="*/ 0 h 71"/>
              <a:gd name="T14" fmla="*/ 26 w 58"/>
              <a:gd name="T15" fmla="*/ 50 h 71"/>
              <a:gd name="T16" fmla="*/ 25 w 58"/>
              <a:gd name="T17" fmla="*/ 52 h 71"/>
              <a:gd name="T18" fmla="*/ 25 w 58"/>
              <a:gd name="T19" fmla="*/ 61 h 71"/>
              <a:gd name="T20" fmla="*/ 25 w 58"/>
              <a:gd name="T21" fmla="*/ 63 h 71"/>
              <a:gd name="T22" fmla="*/ 45 w 58"/>
              <a:gd name="T23" fmla="*/ 69 h 71"/>
              <a:gd name="T24" fmla="*/ 1 w 58"/>
              <a:gd name="T25" fmla="*/ 71 h 71"/>
              <a:gd name="T26" fmla="*/ 20 w 58"/>
              <a:gd name="T27" fmla="*/ 63 h 71"/>
              <a:gd name="T28" fmla="*/ 21 w 58"/>
              <a:gd name="T29" fmla="*/ 61 h 71"/>
              <a:gd name="T30" fmla="*/ 21 w 58"/>
              <a:gd name="T31" fmla="*/ 52 h 71"/>
              <a:gd name="T32" fmla="*/ 21 w 58"/>
              <a:gd name="T33" fmla="*/ 50 h 71"/>
              <a:gd name="T34" fmla="*/ 6 w 58"/>
              <a:gd name="T35" fmla="*/ 45 h 71"/>
              <a:gd name="T36" fmla="*/ 11 w 58"/>
              <a:gd name="T37" fmla="*/ 40 h 71"/>
              <a:gd name="T38" fmla="*/ 24 w 58"/>
              <a:gd name="T39" fmla="*/ 43 h 71"/>
              <a:gd name="T40" fmla="*/ 23 w 58"/>
              <a:gd name="T41" fmla="*/ 37 h 71"/>
              <a:gd name="T42" fmla="*/ 11 w 58"/>
              <a:gd name="T43" fmla="*/ 40 h 71"/>
              <a:gd name="T44" fmla="*/ 13 w 58"/>
              <a:gd name="T45" fmla="*/ 38 h 71"/>
              <a:gd name="T46" fmla="*/ 21 w 58"/>
              <a:gd name="T47" fmla="*/ 34 h 71"/>
              <a:gd name="T48" fmla="*/ 21 w 58"/>
              <a:gd name="T49" fmla="*/ 30 h 71"/>
              <a:gd name="T50" fmla="*/ 24 w 58"/>
              <a:gd name="T51" fmla="*/ 33 h 71"/>
              <a:gd name="T52" fmla="*/ 31 w 58"/>
              <a:gd name="T53" fmla="*/ 27 h 71"/>
              <a:gd name="T54" fmla="*/ 29 w 58"/>
              <a:gd name="T55" fmla="*/ 22 h 71"/>
              <a:gd name="T56" fmla="*/ 33 w 58"/>
              <a:gd name="T57" fmla="*/ 25 h 71"/>
              <a:gd name="T58" fmla="*/ 39 w 58"/>
              <a:gd name="T59" fmla="*/ 18 h 71"/>
              <a:gd name="T60" fmla="*/ 36 w 58"/>
              <a:gd name="T61" fmla="*/ 15 h 71"/>
              <a:gd name="T62" fmla="*/ 40 w 58"/>
              <a:gd name="T63" fmla="*/ 15 h 71"/>
              <a:gd name="T64" fmla="*/ 43 w 58"/>
              <a:gd name="T65" fmla="*/ 7 h 71"/>
              <a:gd name="T66" fmla="*/ 46 w 58"/>
              <a:gd name="T67" fmla="*/ 5 h 71"/>
              <a:gd name="T68" fmla="*/ 43 w 58"/>
              <a:gd name="T69" fmla="*/ 17 h 71"/>
              <a:gd name="T70" fmla="*/ 49 w 58"/>
              <a:gd name="T71" fmla="*/ 18 h 71"/>
              <a:gd name="T72" fmla="*/ 46 w 58"/>
              <a:gd name="T73" fmla="*/ 5 h 71"/>
              <a:gd name="T74" fmla="*/ 43 w 58"/>
              <a:gd name="T75" fmla="*/ 37 h 71"/>
              <a:gd name="T76" fmla="*/ 48 w 58"/>
              <a:gd name="T77" fmla="*/ 21 h 71"/>
              <a:gd name="T78" fmla="*/ 41 w 58"/>
              <a:gd name="T79" fmla="*/ 19 h 71"/>
              <a:gd name="T80" fmla="*/ 35 w 58"/>
              <a:gd name="T81" fmla="*/ 28 h 71"/>
              <a:gd name="T82" fmla="*/ 42 w 58"/>
              <a:gd name="T83" fmla="*/ 35 h 71"/>
              <a:gd name="T84" fmla="*/ 49 w 58"/>
              <a:gd name="T85" fmla="*/ 22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" h="71">
                <a:moveTo>
                  <a:pt x="40" y="36"/>
                </a:moveTo>
                <a:cubicBezTo>
                  <a:pt x="34" y="29"/>
                  <a:pt x="34" y="29"/>
                  <a:pt x="34" y="29"/>
                </a:cubicBezTo>
                <a:cubicBezTo>
                  <a:pt x="33" y="29"/>
                  <a:pt x="33" y="29"/>
                  <a:pt x="32" y="29"/>
                </a:cubicBezTo>
                <a:cubicBezTo>
                  <a:pt x="30" y="32"/>
                  <a:pt x="27" y="33"/>
                  <a:pt x="25" y="35"/>
                </a:cubicBezTo>
                <a:cubicBezTo>
                  <a:pt x="24" y="35"/>
                  <a:pt x="24" y="36"/>
                  <a:pt x="24" y="36"/>
                </a:cubicBezTo>
                <a:cubicBezTo>
                  <a:pt x="26" y="38"/>
                  <a:pt x="26" y="40"/>
                  <a:pt x="27" y="42"/>
                </a:cubicBezTo>
                <a:cubicBezTo>
                  <a:pt x="27" y="43"/>
                  <a:pt x="27" y="43"/>
                  <a:pt x="28" y="43"/>
                </a:cubicBezTo>
                <a:cubicBezTo>
                  <a:pt x="32" y="42"/>
                  <a:pt x="37" y="40"/>
                  <a:pt x="40" y="37"/>
                </a:cubicBezTo>
                <a:cubicBezTo>
                  <a:pt x="41" y="37"/>
                  <a:pt x="41" y="36"/>
                  <a:pt x="40" y="36"/>
                </a:cubicBezTo>
                <a:close/>
                <a:moveTo>
                  <a:pt x="6" y="45"/>
                </a:moveTo>
                <a:cubicBezTo>
                  <a:pt x="7" y="43"/>
                  <a:pt x="7" y="43"/>
                  <a:pt x="7" y="43"/>
                </a:cubicBezTo>
                <a:cubicBezTo>
                  <a:pt x="19" y="50"/>
                  <a:pt x="34" y="49"/>
                  <a:pt x="44" y="39"/>
                </a:cubicBezTo>
                <a:cubicBezTo>
                  <a:pt x="54" y="29"/>
                  <a:pt x="56" y="13"/>
                  <a:pt x="49" y="2"/>
                </a:cubicBezTo>
                <a:cubicBezTo>
                  <a:pt x="51" y="0"/>
                  <a:pt x="51" y="0"/>
                  <a:pt x="51" y="0"/>
                </a:cubicBezTo>
                <a:cubicBezTo>
                  <a:pt x="58" y="13"/>
                  <a:pt x="57" y="29"/>
                  <a:pt x="46" y="40"/>
                </a:cubicBezTo>
                <a:cubicBezTo>
                  <a:pt x="40" y="46"/>
                  <a:pt x="33" y="49"/>
                  <a:pt x="26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2"/>
                  <a:pt x="25" y="52"/>
                  <a:pt x="25" y="52"/>
                </a:cubicBezTo>
                <a:cubicBezTo>
                  <a:pt x="25" y="52"/>
                  <a:pt x="25" y="52"/>
                  <a:pt x="25" y="52"/>
                </a:cubicBezTo>
                <a:cubicBezTo>
                  <a:pt x="29" y="54"/>
                  <a:pt x="29" y="59"/>
                  <a:pt x="25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63"/>
                  <a:pt x="25" y="63"/>
                  <a:pt x="26" y="63"/>
                </a:cubicBezTo>
                <a:cubicBezTo>
                  <a:pt x="32" y="64"/>
                  <a:pt x="40" y="66"/>
                  <a:pt x="45" y="69"/>
                </a:cubicBezTo>
                <a:cubicBezTo>
                  <a:pt x="46" y="70"/>
                  <a:pt x="46" y="71"/>
                  <a:pt x="45" y="71"/>
                </a:cubicBezTo>
                <a:cubicBezTo>
                  <a:pt x="1" y="71"/>
                  <a:pt x="1" y="71"/>
                  <a:pt x="1" y="71"/>
                </a:cubicBezTo>
                <a:cubicBezTo>
                  <a:pt x="0" y="71"/>
                  <a:pt x="0" y="70"/>
                  <a:pt x="1" y="69"/>
                </a:cubicBezTo>
                <a:cubicBezTo>
                  <a:pt x="6" y="66"/>
                  <a:pt x="14" y="64"/>
                  <a:pt x="20" y="63"/>
                </a:cubicBezTo>
                <a:cubicBezTo>
                  <a:pt x="21" y="63"/>
                  <a:pt x="21" y="63"/>
                  <a:pt x="21" y="63"/>
                </a:cubicBezTo>
                <a:cubicBezTo>
                  <a:pt x="21" y="61"/>
                  <a:pt x="21" y="61"/>
                  <a:pt x="21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17" y="59"/>
                  <a:pt x="17" y="54"/>
                  <a:pt x="21" y="52"/>
                </a:cubicBezTo>
                <a:cubicBezTo>
                  <a:pt x="21" y="52"/>
                  <a:pt x="21" y="52"/>
                  <a:pt x="21" y="52"/>
                </a:cubicBezTo>
                <a:cubicBezTo>
                  <a:pt x="21" y="50"/>
                  <a:pt x="21" y="50"/>
                  <a:pt x="21" y="50"/>
                </a:cubicBezTo>
                <a:cubicBezTo>
                  <a:pt x="21" y="50"/>
                  <a:pt x="21" y="50"/>
                  <a:pt x="20" y="50"/>
                </a:cubicBezTo>
                <a:cubicBezTo>
                  <a:pt x="15" y="49"/>
                  <a:pt x="10" y="48"/>
                  <a:pt x="6" y="45"/>
                </a:cubicBezTo>
                <a:close/>
                <a:moveTo>
                  <a:pt x="9" y="42"/>
                </a:move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5" y="43"/>
                  <a:pt x="19" y="44"/>
                  <a:pt x="24" y="43"/>
                </a:cubicBezTo>
                <a:cubicBezTo>
                  <a:pt x="25" y="43"/>
                  <a:pt x="25" y="43"/>
                  <a:pt x="25" y="42"/>
                </a:cubicBezTo>
                <a:cubicBezTo>
                  <a:pt x="24" y="41"/>
                  <a:pt x="24" y="39"/>
                  <a:pt x="23" y="37"/>
                </a:cubicBezTo>
                <a:cubicBezTo>
                  <a:pt x="22" y="37"/>
                  <a:pt x="22" y="37"/>
                  <a:pt x="22" y="37"/>
                </a:cubicBezTo>
                <a:cubicBezTo>
                  <a:pt x="18" y="39"/>
                  <a:pt x="15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3" y="38"/>
                  <a:pt x="13" y="38"/>
                  <a:pt x="13" y="38"/>
                </a:cubicBezTo>
                <a:cubicBezTo>
                  <a:pt x="16" y="37"/>
                  <a:pt x="18" y="36"/>
                  <a:pt x="20" y="35"/>
                </a:cubicBezTo>
                <a:cubicBezTo>
                  <a:pt x="21" y="35"/>
                  <a:pt x="21" y="34"/>
                  <a:pt x="21" y="34"/>
                </a:cubicBezTo>
                <a:cubicBezTo>
                  <a:pt x="20" y="33"/>
                  <a:pt x="20" y="32"/>
                  <a:pt x="19" y="32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1"/>
                  <a:pt x="22" y="32"/>
                  <a:pt x="23" y="33"/>
                </a:cubicBezTo>
                <a:cubicBezTo>
                  <a:pt x="23" y="33"/>
                  <a:pt x="23" y="34"/>
                  <a:pt x="24" y="33"/>
                </a:cubicBezTo>
                <a:cubicBezTo>
                  <a:pt x="26" y="32"/>
                  <a:pt x="29" y="30"/>
                  <a:pt x="31" y="28"/>
                </a:cubicBezTo>
                <a:cubicBezTo>
                  <a:pt x="31" y="28"/>
                  <a:pt x="31" y="27"/>
                  <a:pt x="31" y="27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2"/>
                  <a:pt x="29" y="22"/>
                  <a:pt x="29" y="22"/>
                </a:cubicBezTo>
                <a:cubicBezTo>
                  <a:pt x="32" y="25"/>
                  <a:pt x="32" y="25"/>
                  <a:pt x="32" y="25"/>
                </a:cubicBezTo>
                <a:cubicBezTo>
                  <a:pt x="33" y="25"/>
                  <a:pt x="33" y="25"/>
                  <a:pt x="33" y="25"/>
                </a:cubicBezTo>
                <a:cubicBezTo>
                  <a:pt x="33" y="25"/>
                  <a:pt x="33" y="25"/>
                  <a:pt x="34" y="25"/>
                </a:cubicBezTo>
                <a:cubicBezTo>
                  <a:pt x="36" y="23"/>
                  <a:pt x="38" y="20"/>
                  <a:pt x="39" y="18"/>
                </a:cubicBezTo>
                <a:cubicBezTo>
                  <a:pt x="39" y="18"/>
                  <a:pt x="39" y="17"/>
                  <a:pt x="39" y="17"/>
                </a:cubicBezTo>
                <a:cubicBezTo>
                  <a:pt x="38" y="16"/>
                  <a:pt x="37" y="16"/>
                  <a:pt x="36" y="15"/>
                </a:cubicBezTo>
                <a:cubicBezTo>
                  <a:pt x="37" y="13"/>
                  <a:pt x="37" y="13"/>
                  <a:pt x="37" y="13"/>
                </a:cubicBezTo>
                <a:cubicBezTo>
                  <a:pt x="38" y="14"/>
                  <a:pt x="39" y="15"/>
                  <a:pt x="40" y="15"/>
                </a:cubicBezTo>
                <a:cubicBezTo>
                  <a:pt x="40" y="15"/>
                  <a:pt x="41" y="15"/>
                  <a:pt x="41" y="15"/>
                </a:cubicBezTo>
                <a:cubicBezTo>
                  <a:pt x="42" y="13"/>
                  <a:pt x="43" y="10"/>
                  <a:pt x="43" y="7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9"/>
                  <a:pt x="44" y="13"/>
                  <a:pt x="43" y="16"/>
                </a:cubicBezTo>
                <a:cubicBezTo>
                  <a:pt x="42" y="16"/>
                  <a:pt x="43" y="17"/>
                  <a:pt x="43" y="17"/>
                </a:cubicBezTo>
                <a:cubicBezTo>
                  <a:pt x="45" y="18"/>
                  <a:pt x="46" y="19"/>
                  <a:pt x="48" y="19"/>
                </a:cubicBezTo>
                <a:cubicBezTo>
                  <a:pt x="49" y="19"/>
                  <a:pt x="49" y="19"/>
                  <a:pt x="49" y="18"/>
                </a:cubicBezTo>
                <a:cubicBezTo>
                  <a:pt x="49" y="14"/>
                  <a:pt x="48" y="9"/>
                  <a:pt x="46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7" y="3"/>
                  <a:pt x="47" y="3"/>
                  <a:pt x="47" y="3"/>
                </a:cubicBezTo>
                <a:cubicBezTo>
                  <a:pt x="53" y="14"/>
                  <a:pt x="52" y="28"/>
                  <a:pt x="43" y="37"/>
                </a:cubicBezTo>
                <a:cubicBezTo>
                  <a:pt x="34" y="46"/>
                  <a:pt x="20" y="48"/>
                  <a:pt x="9" y="42"/>
                </a:cubicBezTo>
                <a:close/>
                <a:moveTo>
                  <a:pt x="48" y="21"/>
                </a:moveTo>
                <a:cubicBezTo>
                  <a:pt x="46" y="21"/>
                  <a:pt x="44" y="20"/>
                  <a:pt x="42" y="19"/>
                </a:cubicBezTo>
                <a:cubicBezTo>
                  <a:pt x="42" y="18"/>
                  <a:pt x="41" y="19"/>
                  <a:pt x="41" y="19"/>
                </a:cubicBezTo>
                <a:cubicBezTo>
                  <a:pt x="39" y="22"/>
                  <a:pt x="37" y="24"/>
                  <a:pt x="35" y="27"/>
                </a:cubicBezTo>
                <a:cubicBezTo>
                  <a:pt x="35" y="27"/>
                  <a:pt x="35" y="27"/>
                  <a:pt x="35" y="28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5"/>
                  <a:pt x="42" y="35"/>
                  <a:pt x="42" y="35"/>
                </a:cubicBezTo>
                <a:cubicBezTo>
                  <a:pt x="42" y="35"/>
                  <a:pt x="43" y="35"/>
                  <a:pt x="43" y="34"/>
                </a:cubicBezTo>
                <a:cubicBezTo>
                  <a:pt x="46" y="31"/>
                  <a:pt x="48" y="27"/>
                  <a:pt x="49" y="22"/>
                </a:cubicBezTo>
                <a:cubicBezTo>
                  <a:pt x="49" y="22"/>
                  <a:pt x="49" y="21"/>
                  <a:pt x="48" y="21"/>
                </a:cubicBezTo>
                <a:close/>
              </a:path>
            </a:pathLst>
          </a:custGeom>
          <a:solidFill>
            <a:schemeClr val="lt2">
              <a:lumMod val="90000"/>
            </a:schemeClr>
          </a:solidFill>
          <a:ln>
            <a:noFill/>
          </a:ln>
        </p:spPr>
        <p:txBody>
          <a:bodyPr>
            <a:normAutofit fontScale="25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Oval 1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425707" y="3097347"/>
            <a:ext cx="617367" cy="6203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>
            <a:normAutofit fontScale="3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Freeform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6574141" y="3261798"/>
            <a:ext cx="201610" cy="184811"/>
          </a:xfrm>
          <a:custGeom>
            <a:avLst/>
            <a:gdLst>
              <a:gd name="T0" fmla="*/ 54 w 54"/>
              <a:gd name="T1" fmla="*/ 34 h 50"/>
              <a:gd name="T2" fmla="*/ 2 w 54"/>
              <a:gd name="T3" fmla="*/ 34 h 50"/>
              <a:gd name="T4" fmla="*/ 1 w 54"/>
              <a:gd name="T5" fmla="*/ 36 h 50"/>
              <a:gd name="T6" fmla="*/ 19 w 54"/>
              <a:gd name="T7" fmla="*/ 50 h 50"/>
              <a:gd name="T8" fmla="*/ 38 w 54"/>
              <a:gd name="T9" fmla="*/ 50 h 50"/>
              <a:gd name="T10" fmla="*/ 42 w 54"/>
              <a:gd name="T11" fmla="*/ 47 h 50"/>
              <a:gd name="T12" fmla="*/ 40 w 54"/>
              <a:gd name="T13" fmla="*/ 42 h 50"/>
              <a:gd name="T14" fmla="*/ 40 w 54"/>
              <a:gd name="T15" fmla="*/ 40 h 50"/>
              <a:gd name="T16" fmla="*/ 41 w 54"/>
              <a:gd name="T17" fmla="*/ 40 h 50"/>
              <a:gd name="T18" fmla="*/ 45 w 54"/>
              <a:gd name="T19" fmla="*/ 43 h 50"/>
              <a:gd name="T20" fmla="*/ 47 w 54"/>
              <a:gd name="T21" fmla="*/ 42 h 50"/>
              <a:gd name="T22" fmla="*/ 42 w 54"/>
              <a:gd name="T23" fmla="*/ 38 h 50"/>
              <a:gd name="T24" fmla="*/ 43 w 54"/>
              <a:gd name="T25" fmla="*/ 37 h 50"/>
              <a:gd name="T26" fmla="*/ 45 w 54"/>
              <a:gd name="T27" fmla="*/ 36 h 50"/>
              <a:gd name="T28" fmla="*/ 50 w 54"/>
              <a:gd name="T29" fmla="*/ 39 h 50"/>
              <a:gd name="T30" fmla="*/ 54 w 54"/>
              <a:gd name="T31" fmla="*/ 34 h 50"/>
              <a:gd name="T32" fmla="*/ 35 w 54"/>
              <a:gd name="T33" fmla="*/ 31 h 50"/>
              <a:gd name="T34" fmla="*/ 27 w 54"/>
              <a:gd name="T35" fmla="*/ 3 h 50"/>
              <a:gd name="T36" fmla="*/ 29 w 54"/>
              <a:gd name="T37" fmla="*/ 1 h 50"/>
              <a:gd name="T38" fmla="*/ 47 w 54"/>
              <a:gd name="T39" fmla="*/ 15 h 50"/>
              <a:gd name="T40" fmla="*/ 51 w 54"/>
              <a:gd name="T41" fmla="*/ 30 h 50"/>
              <a:gd name="T42" fmla="*/ 49 w 54"/>
              <a:gd name="T43" fmla="*/ 32 h 50"/>
              <a:gd name="T44" fmla="*/ 36 w 54"/>
              <a:gd name="T45" fmla="*/ 32 h 50"/>
              <a:gd name="T46" fmla="*/ 35 w 54"/>
              <a:gd name="T47" fmla="*/ 31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0">
                <a:moveTo>
                  <a:pt x="54" y="34"/>
                </a:moveTo>
                <a:cubicBezTo>
                  <a:pt x="2" y="34"/>
                  <a:pt x="2" y="34"/>
                  <a:pt x="2" y="34"/>
                </a:cubicBezTo>
                <a:cubicBezTo>
                  <a:pt x="1" y="34"/>
                  <a:pt x="0" y="35"/>
                  <a:pt x="1" y="36"/>
                </a:cubicBezTo>
                <a:cubicBezTo>
                  <a:pt x="2" y="45"/>
                  <a:pt x="11" y="50"/>
                  <a:pt x="19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42" y="47"/>
                  <a:pt x="42" y="47"/>
                  <a:pt x="42" y="47"/>
                </a:cubicBezTo>
                <a:cubicBezTo>
                  <a:pt x="41" y="45"/>
                  <a:pt x="40" y="44"/>
                  <a:pt x="40" y="42"/>
                </a:cubicBezTo>
                <a:cubicBezTo>
                  <a:pt x="40" y="41"/>
                  <a:pt x="40" y="41"/>
                  <a:pt x="40" y="40"/>
                </a:cubicBezTo>
                <a:cubicBezTo>
                  <a:pt x="40" y="40"/>
                  <a:pt x="41" y="39"/>
                  <a:pt x="41" y="40"/>
                </a:cubicBezTo>
                <a:cubicBezTo>
                  <a:pt x="45" y="43"/>
                  <a:pt x="45" y="43"/>
                  <a:pt x="45" y="43"/>
                </a:cubicBezTo>
                <a:cubicBezTo>
                  <a:pt x="47" y="42"/>
                  <a:pt x="47" y="42"/>
                  <a:pt x="47" y="42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7"/>
                  <a:pt x="43" y="37"/>
                </a:cubicBezTo>
                <a:cubicBezTo>
                  <a:pt x="43" y="36"/>
                  <a:pt x="44" y="36"/>
                  <a:pt x="45" y="36"/>
                </a:cubicBezTo>
                <a:cubicBezTo>
                  <a:pt x="47" y="36"/>
                  <a:pt x="49" y="37"/>
                  <a:pt x="50" y="39"/>
                </a:cubicBezTo>
                <a:lnTo>
                  <a:pt x="54" y="34"/>
                </a:lnTo>
                <a:close/>
                <a:moveTo>
                  <a:pt x="35" y="31"/>
                </a:moveTo>
                <a:cubicBezTo>
                  <a:pt x="27" y="3"/>
                  <a:pt x="27" y="3"/>
                  <a:pt x="27" y="3"/>
                </a:cubicBezTo>
                <a:cubicBezTo>
                  <a:pt x="27" y="2"/>
                  <a:pt x="28" y="1"/>
                  <a:pt x="29" y="1"/>
                </a:cubicBezTo>
                <a:cubicBezTo>
                  <a:pt x="37" y="0"/>
                  <a:pt x="45" y="7"/>
                  <a:pt x="47" y="15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1" y="32"/>
                  <a:pt x="49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36" y="32"/>
                  <a:pt x="35" y="32"/>
                  <a:pt x="35" y="3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>
            <a:normAutofit fontScale="25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" name="Freeform 14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6714848" y="3387805"/>
            <a:ext cx="174310" cy="180610"/>
          </a:xfrm>
          <a:custGeom>
            <a:avLst/>
            <a:gdLst>
              <a:gd name="T0" fmla="*/ 46 w 47"/>
              <a:gd name="T1" fmla="*/ 0 h 49"/>
              <a:gd name="T2" fmla="*/ 16 w 47"/>
              <a:gd name="T3" fmla="*/ 0 h 49"/>
              <a:gd name="T4" fmla="*/ 12 w 47"/>
              <a:gd name="T5" fmla="*/ 5 h 49"/>
              <a:gd name="T6" fmla="*/ 13 w 47"/>
              <a:gd name="T7" fmla="*/ 8 h 49"/>
              <a:gd name="T8" fmla="*/ 13 w 47"/>
              <a:gd name="T9" fmla="*/ 9 h 49"/>
              <a:gd name="T10" fmla="*/ 12 w 47"/>
              <a:gd name="T11" fmla="*/ 10 h 49"/>
              <a:gd name="T12" fmla="*/ 9 w 47"/>
              <a:gd name="T13" fmla="*/ 8 h 49"/>
              <a:gd name="T14" fmla="*/ 7 w 47"/>
              <a:gd name="T15" fmla="*/ 9 h 49"/>
              <a:gd name="T16" fmla="*/ 11 w 47"/>
              <a:gd name="T17" fmla="*/ 11 h 49"/>
              <a:gd name="T18" fmla="*/ 10 w 47"/>
              <a:gd name="T19" fmla="*/ 13 h 49"/>
              <a:gd name="T20" fmla="*/ 7 w 47"/>
              <a:gd name="T21" fmla="*/ 14 h 49"/>
              <a:gd name="T22" fmla="*/ 4 w 47"/>
              <a:gd name="T23" fmla="*/ 13 h 49"/>
              <a:gd name="T24" fmla="*/ 0 w 47"/>
              <a:gd name="T25" fmla="*/ 16 h 49"/>
              <a:gd name="T26" fmla="*/ 46 w 47"/>
              <a:gd name="T27" fmla="*/ 16 h 49"/>
              <a:gd name="T28" fmla="*/ 47 w 47"/>
              <a:gd name="T29" fmla="*/ 14 h 49"/>
              <a:gd name="T30" fmla="*/ 47 w 47"/>
              <a:gd name="T31" fmla="*/ 2 h 49"/>
              <a:gd name="T32" fmla="*/ 46 w 47"/>
              <a:gd name="T33" fmla="*/ 0 h 49"/>
              <a:gd name="T34" fmla="*/ 10 w 47"/>
              <a:gd name="T35" fmla="*/ 48 h 49"/>
              <a:gd name="T36" fmla="*/ 3 w 47"/>
              <a:gd name="T37" fmla="*/ 20 h 49"/>
              <a:gd name="T38" fmla="*/ 4 w 47"/>
              <a:gd name="T39" fmla="*/ 18 h 49"/>
              <a:gd name="T40" fmla="*/ 17 w 47"/>
              <a:gd name="T41" fmla="*/ 18 h 49"/>
              <a:gd name="T42" fmla="*/ 19 w 47"/>
              <a:gd name="T43" fmla="*/ 19 h 49"/>
              <a:gd name="T44" fmla="*/ 26 w 47"/>
              <a:gd name="T45" fmla="*/ 43 h 49"/>
              <a:gd name="T46" fmla="*/ 24 w 47"/>
              <a:gd name="T47" fmla="*/ 46 h 49"/>
              <a:gd name="T48" fmla="*/ 12 w 47"/>
              <a:gd name="T49" fmla="*/ 49 h 49"/>
              <a:gd name="T50" fmla="*/ 10 w 47"/>
              <a:gd name="T51" fmla="*/ 48 h 49"/>
              <a:gd name="T52" fmla="*/ 15 w 47"/>
              <a:gd name="T53" fmla="*/ 45 h 49"/>
              <a:gd name="T54" fmla="*/ 20 w 47"/>
              <a:gd name="T55" fmla="*/ 43 h 49"/>
              <a:gd name="T56" fmla="*/ 21 w 47"/>
              <a:gd name="T57" fmla="*/ 41 h 49"/>
              <a:gd name="T58" fmla="*/ 17 w 47"/>
              <a:gd name="T59" fmla="*/ 25 h 49"/>
              <a:gd name="T60" fmla="*/ 15 w 47"/>
              <a:gd name="T61" fmla="*/ 24 h 49"/>
              <a:gd name="T62" fmla="*/ 10 w 47"/>
              <a:gd name="T63" fmla="*/ 25 h 49"/>
              <a:gd name="T64" fmla="*/ 8 w 47"/>
              <a:gd name="T65" fmla="*/ 27 h 49"/>
              <a:gd name="T66" fmla="*/ 13 w 47"/>
              <a:gd name="T67" fmla="*/ 43 h 49"/>
              <a:gd name="T68" fmla="*/ 15 w 47"/>
              <a:gd name="T69" fmla="*/ 45 h 49"/>
              <a:gd name="T70" fmla="*/ 44 w 47"/>
              <a:gd name="T71" fmla="*/ 5 h 49"/>
              <a:gd name="T72" fmla="*/ 44 w 47"/>
              <a:gd name="T73" fmla="*/ 11 h 49"/>
              <a:gd name="T74" fmla="*/ 42 w 47"/>
              <a:gd name="T75" fmla="*/ 13 h 49"/>
              <a:gd name="T76" fmla="*/ 26 w 47"/>
              <a:gd name="T77" fmla="*/ 13 h 49"/>
              <a:gd name="T78" fmla="*/ 24 w 47"/>
              <a:gd name="T79" fmla="*/ 11 h 49"/>
              <a:gd name="T80" fmla="*/ 24 w 47"/>
              <a:gd name="T81" fmla="*/ 5 h 49"/>
              <a:gd name="T82" fmla="*/ 26 w 47"/>
              <a:gd name="T83" fmla="*/ 4 h 49"/>
              <a:gd name="T84" fmla="*/ 42 w 47"/>
              <a:gd name="T85" fmla="*/ 4 h 49"/>
              <a:gd name="T86" fmla="*/ 44 w 47"/>
              <a:gd name="T87" fmla="*/ 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7" h="49">
                <a:moveTo>
                  <a:pt x="46" y="0"/>
                </a:moveTo>
                <a:cubicBezTo>
                  <a:pt x="16" y="0"/>
                  <a:pt x="16" y="0"/>
                  <a:pt x="16" y="0"/>
                </a:cubicBezTo>
                <a:cubicBezTo>
                  <a:pt x="12" y="5"/>
                  <a:pt x="12" y="5"/>
                  <a:pt x="12" y="5"/>
                </a:cubicBezTo>
                <a:cubicBezTo>
                  <a:pt x="13" y="5"/>
                  <a:pt x="13" y="7"/>
                  <a:pt x="13" y="8"/>
                </a:cubicBezTo>
                <a:cubicBezTo>
                  <a:pt x="13" y="8"/>
                  <a:pt x="13" y="9"/>
                  <a:pt x="13" y="9"/>
                </a:cubicBezTo>
                <a:cubicBezTo>
                  <a:pt x="13" y="10"/>
                  <a:pt x="12" y="10"/>
                  <a:pt x="12" y="10"/>
                </a:cubicBezTo>
                <a:cubicBezTo>
                  <a:pt x="9" y="8"/>
                  <a:pt x="9" y="8"/>
                  <a:pt x="9" y="8"/>
                </a:cubicBezTo>
                <a:cubicBezTo>
                  <a:pt x="7" y="9"/>
                  <a:pt x="7" y="9"/>
                  <a:pt x="7" y="9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2"/>
                  <a:pt x="11" y="12"/>
                  <a:pt x="10" y="13"/>
                </a:cubicBezTo>
                <a:cubicBezTo>
                  <a:pt x="10" y="13"/>
                  <a:pt x="9" y="14"/>
                  <a:pt x="7" y="14"/>
                </a:cubicBezTo>
                <a:cubicBezTo>
                  <a:pt x="6" y="14"/>
                  <a:pt x="5" y="13"/>
                  <a:pt x="4" y="13"/>
                </a:cubicBezTo>
                <a:cubicBezTo>
                  <a:pt x="0" y="16"/>
                  <a:pt x="0" y="16"/>
                  <a:pt x="0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7" y="16"/>
                  <a:pt x="47" y="15"/>
                  <a:pt x="47" y="14"/>
                </a:cubicBezTo>
                <a:cubicBezTo>
                  <a:pt x="47" y="2"/>
                  <a:pt x="47" y="2"/>
                  <a:pt x="47" y="2"/>
                </a:cubicBezTo>
                <a:cubicBezTo>
                  <a:pt x="47" y="1"/>
                  <a:pt x="47" y="0"/>
                  <a:pt x="46" y="0"/>
                </a:cubicBezTo>
                <a:close/>
                <a:moveTo>
                  <a:pt x="10" y="48"/>
                </a:moveTo>
                <a:cubicBezTo>
                  <a:pt x="3" y="20"/>
                  <a:pt x="3" y="20"/>
                  <a:pt x="3" y="20"/>
                </a:cubicBezTo>
                <a:cubicBezTo>
                  <a:pt x="2" y="19"/>
                  <a:pt x="3" y="18"/>
                  <a:pt x="4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8"/>
                  <a:pt x="19" y="19"/>
                </a:cubicBezTo>
                <a:cubicBezTo>
                  <a:pt x="26" y="43"/>
                  <a:pt x="26" y="43"/>
                  <a:pt x="26" y="43"/>
                </a:cubicBezTo>
                <a:cubicBezTo>
                  <a:pt x="26" y="44"/>
                  <a:pt x="25" y="45"/>
                  <a:pt x="24" y="46"/>
                </a:cubicBezTo>
                <a:cubicBezTo>
                  <a:pt x="12" y="49"/>
                  <a:pt x="12" y="49"/>
                  <a:pt x="12" y="49"/>
                </a:cubicBezTo>
                <a:cubicBezTo>
                  <a:pt x="11" y="49"/>
                  <a:pt x="10" y="48"/>
                  <a:pt x="10" y="48"/>
                </a:cubicBezTo>
                <a:close/>
                <a:moveTo>
                  <a:pt x="15" y="45"/>
                </a:moveTo>
                <a:cubicBezTo>
                  <a:pt x="20" y="43"/>
                  <a:pt x="20" y="43"/>
                  <a:pt x="20" y="43"/>
                </a:cubicBezTo>
                <a:cubicBezTo>
                  <a:pt x="21" y="43"/>
                  <a:pt x="22" y="42"/>
                  <a:pt x="21" y="41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4"/>
                  <a:pt x="16" y="23"/>
                  <a:pt x="15" y="24"/>
                </a:cubicBezTo>
                <a:cubicBezTo>
                  <a:pt x="10" y="25"/>
                  <a:pt x="10" y="25"/>
                  <a:pt x="10" y="25"/>
                </a:cubicBezTo>
                <a:cubicBezTo>
                  <a:pt x="9" y="25"/>
                  <a:pt x="8" y="26"/>
                  <a:pt x="8" y="27"/>
                </a:cubicBezTo>
                <a:cubicBezTo>
                  <a:pt x="13" y="43"/>
                  <a:pt x="13" y="43"/>
                  <a:pt x="13" y="43"/>
                </a:cubicBezTo>
                <a:cubicBezTo>
                  <a:pt x="13" y="44"/>
                  <a:pt x="14" y="45"/>
                  <a:pt x="15" y="45"/>
                </a:cubicBezTo>
                <a:close/>
                <a:moveTo>
                  <a:pt x="44" y="5"/>
                </a:moveTo>
                <a:cubicBezTo>
                  <a:pt x="44" y="11"/>
                  <a:pt x="44" y="11"/>
                  <a:pt x="44" y="11"/>
                </a:cubicBezTo>
                <a:cubicBezTo>
                  <a:pt x="44" y="12"/>
                  <a:pt x="43" y="13"/>
                  <a:pt x="42" y="13"/>
                </a:cubicBezTo>
                <a:cubicBezTo>
                  <a:pt x="26" y="13"/>
                  <a:pt x="26" y="13"/>
                  <a:pt x="26" y="13"/>
                </a:cubicBezTo>
                <a:cubicBezTo>
                  <a:pt x="25" y="13"/>
                  <a:pt x="24" y="12"/>
                  <a:pt x="24" y="11"/>
                </a:cubicBezTo>
                <a:cubicBezTo>
                  <a:pt x="24" y="5"/>
                  <a:pt x="24" y="5"/>
                  <a:pt x="24" y="5"/>
                </a:cubicBezTo>
                <a:cubicBezTo>
                  <a:pt x="24" y="4"/>
                  <a:pt x="25" y="4"/>
                  <a:pt x="26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3" y="4"/>
                  <a:pt x="44" y="4"/>
                  <a:pt x="44" y="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>
            <a:normAutofit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Oval 1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425707" y="1981053"/>
            <a:ext cx="617367" cy="6218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>
            <a:normAutofit fontScale="3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0" name="Freeform 17"/>
          <p:cNvSpPr/>
          <p:nvPr>
            <p:custDataLst>
              <p:tags r:id="rId9"/>
            </p:custDataLst>
          </p:nvPr>
        </p:nvSpPr>
        <p:spPr bwMode="auto">
          <a:xfrm>
            <a:off x="6631496" y="2166114"/>
            <a:ext cx="205789" cy="248723"/>
          </a:xfrm>
          <a:custGeom>
            <a:avLst/>
            <a:gdLst>
              <a:gd name="T0" fmla="*/ 54 w 56"/>
              <a:gd name="T1" fmla="*/ 67 h 67"/>
              <a:gd name="T2" fmla="*/ 8 w 56"/>
              <a:gd name="T3" fmla="*/ 67 h 67"/>
              <a:gd name="T4" fmla="*/ 0 w 56"/>
              <a:gd name="T5" fmla="*/ 60 h 67"/>
              <a:gd name="T6" fmla="*/ 0 w 56"/>
              <a:gd name="T7" fmla="*/ 8 h 67"/>
              <a:gd name="T8" fmla="*/ 8 w 56"/>
              <a:gd name="T9" fmla="*/ 0 h 67"/>
              <a:gd name="T10" fmla="*/ 54 w 56"/>
              <a:gd name="T11" fmla="*/ 0 h 67"/>
              <a:gd name="T12" fmla="*/ 56 w 56"/>
              <a:gd name="T13" fmla="*/ 2 h 67"/>
              <a:gd name="T14" fmla="*/ 56 w 56"/>
              <a:gd name="T15" fmla="*/ 11 h 67"/>
              <a:gd name="T16" fmla="*/ 55 w 56"/>
              <a:gd name="T17" fmla="*/ 12 h 67"/>
              <a:gd name="T18" fmla="*/ 54 w 56"/>
              <a:gd name="T19" fmla="*/ 12 h 67"/>
              <a:gd name="T20" fmla="*/ 53 w 56"/>
              <a:gd name="T21" fmla="*/ 11 h 67"/>
              <a:gd name="T22" fmla="*/ 53 w 56"/>
              <a:gd name="T23" fmla="*/ 5 h 67"/>
              <a:gd name="T24" fmla="*/ 51 w 56"/>
              <a:gd name="T25" fmla="*/ 3 h 67"/>
              <a:gd name="T26" fmla="*/ 8 w 56"/>
              <a:gd name="T27" fmla="*/ 3 h 67"/>
              <a:gd name="T28" fmla="*/ 8 w 56"/>
              <a:gd name="T29" fmla="*/ 14 h 67"/>
              <a:gd name="T30" fmla="*/ 54 w 56"/>
              <a:gd name="T31" fmla="*/ 14 h 67"/>
              <a:gd name="T32" fmla="*/ 56 w 56"/>
              <a:gd name="T33" fmla="*/ 16 h 67"/>
              <a:gd name="T34" fmla="*/ 56 w 56"/>
              <a:gd name="T35" fmla="*/ 66 h 67"/>
              <a:gd name="T36" fmla="*/ 54 w 56"/>
              <a:gd name="T3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67">
                <a:moveTo>
                  <a:pt x="54" y="67"/>
                </a:moveTo>
                <a:cubicBezTo>
                  <a:pt x="8" y="67"/>
                  <a:pt x="8" y="67"/>
                  <a:pt x="8" y="67"/>
                </a:cubicBezTo>
                <a:cubicBezTo>
                  <a:pt x="4" y="67"/>
                  <a:pt x="0" y="64"/>
                  <a:pt x="0" y="60"/>
                </a:cubicBezTo>
                <a:cubicBezTo>
                  <a:pt x="0" y="42"/>
                  <a:pt x="0" y="25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24" y="0"/>
                  <a:pt x="38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2"/>
                  <a:pt x="55" y="12"/>
                  <a:pt x="55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2"/>
                  <a:pt x="53" y="12"/>
                  <a:pt x="53" y="11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4"/>
                  <a:pt x="52" y="3"/>
                  <a:pt x="51" y="3"/>
                </a:cubicBezTo>
                <a:cubicBezTo>
                  <a:pt x="8" y="3"/>
                  <a:pt x="8" y="3"/>
                  <a:pt x="8" y="3"/>
                </a:cubicBezTo>
                <a:cubicBezTo>
                  <a:pt x="2" y="3"/>
                  <a:pt x="1" y="14"/>
                  <a:pt x="8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4"/>
                  <a:pt x="56" y="15"/>
                  <a:pt x="56" y="16"/>
                </a:cubicBezTo>
                <a:cubicBezTo>
                  <a:pt x="56" y="32"/>
                  <a:pt x="56" y="49"/>
                  <a:pt x="56" y="66"/>
                </a:cubicBezTo>
                <a:cubicBezTo>
                  <a:pt x="56" y="67"/>
                  <a:pt x="55" y="67"/>
                  <a:pt x="54" y="6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>
            <a:normAutofit fontScale="25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6" name="Oval 1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279502" y="3097347"/>
            <a:ext cx="617367" cy="620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 fontScale="3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" name="Freeform 20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437916" y="3249837"/>
            <a:ext cx="263528" cy="310904"/>
          </a:xfrm>
          <a:custGeom>
            <a:avLst/>
            <a:gdLst>
              <a:gd name="T0" fmla="*/ 24 w 72"/>
              <a:gd name="T1" fmla="*/ 71 h 85"/>
              <a:gd name="T2" fmla="*/ 30 w 72"/>
              <a:gd name="T3" fmla="*/ 73 h 85"/>
              <a:gd name="T4" fmla="*/ 18 w 72"/>
              <a:gd name="T5" fmla="*/ 30 h 85"/>
              <a:gd name="T6" fmla="*/ 18 w 72"/>
              <a:gd name="T7" fmla="*/ 32 h 85"/>
              <a:gd name="T8" fmla="*/ 4 w 72"/>
              <a:gd name="T9" fmla="*/ 55 h 85"/>
              <a:gd name="T10" fmla="*/ 3 w 72"/>
              <a:gd name="T11" fmla="*/ 55 h 85"/>
              <a:gd name="T12" fmla="*/ 17 w 72"/>
              <a:gd name="T13" fmla="*/ 29 h 85"/>
              <a:gd name="T14" fmla="*/ 18 w 72"/>
              <a:gd name="T15" fmla="*/ 30 h 85"/>
              <a:gd name="T16" fmla="*/ 68 w 72"/>
              <a:gd name="T17" fmla="*/ 59 h 85"/>
              <a:gd name="T18" fmla="*/ 54 w 72"/>
              <a:gd name="T19" fmla="*/ 82 h 85"/>
              <a:gd name="T20" fmla="*/ 54 w 72"/>
              <a:gd name="T21" fmla="*/ 84 h 85"/>
              <a:gd name="T22" fmla="*/ 55 w 72"/>
              <a:gd name="T23" fmla="*/ 84 h 85"/>
              <a:gd name="T24" fmla="*/ 69 w 72"/>
              <a:gd name="T25" fmla="*/ 59 h 85"/>
              <a:gd name="T26" fmla="*/ 60 w 72"/>
              <a:gd name="T27" fmla="*/ 59 h 85"/>
              <a:gd name="T28" fmla="*/ 59 w 72"/>
              <a:gd name="T29" fmla="*/ 59 h 85"/>
              <a:gd name="T30" fmla="*/ 50 w 72"/>
              <a:gd name="T31" fmla="*/ 75 h 85"/>
              <a:gd name="T32" fmla="*/ 50 w 72"/>
              <a:gd name="T33" fmla="*/ 76 h 85"/>
              <a:gd name="T34" fmla="*/ 51 w 72"/>
              <a:gd name="T35" fmla="*/ 78 h 85"/>
              <a:gd name="T36" fmla="*/ 60 w 72"/>
              <a:gd name="T37" fmla="*/ 59 h 85"/>
              <a:gd name="T38" fmla="*/ 22 w 72"/>
              <a:gd name="T39" fmla="*/ 37 h 85"/>
              <a:gd name="T40" fmla="*/ 22 w 72"/>
              <a:gd name="T41" fmla="*/ 39 h 85"/>
              <a:gd name="T42" fmla="*/ 13 w 72"/>
              <a:gd name="T43" fmla="*/ 54 h 85"/>
              <a:gd name="T44" fmla="*/ 12 w 72"/>
              <a:gd name="T45" fmla="*/ 55 h 85"/>
              <a:gd name="T46" fmla="*/ 21 w 72"/>
              <a:gd name="T47" fmla="*/ 36 h 85"/>
              <a:gd name="T48" fmla="*/ 51 w 72"/>
              <a:gd name="T49" fmla="*/ 57 h 85"/>
              <a:gd name="T50" fmla="*/ 46 w 72"/>
              <a:gd name="T51" fmla="*/ 76 h 85"/>
              <a:gd name="T52" fmla="*/ 14 w 72"/>
              <a:gd name="T53" fmla="*/ 62 h 85"/>
              <a:gd name="T54" fmla="*/ 22 w 72"/>
              <a:gd name="T55" fmla="*/ 53 h 85"/>
              <a:gd name="T56" fmla="*/ 41 w 72"/>
              <a:gd name="T57" fmla="*/ 38 h 85"/>
              <a:gd name="T58" fmla="*/ 45 w 72"/>
              <a:gd name="T59" fmla="*/ 33 h 85"/>
              <a:gd name="T60" fmla="*/ 52 w 72"/>
              <a:gd name="T61" fmla="*/ 35 h 85"/>
              <a:gd name="T62" fmla="*/ 51 w 72"/>
              <a:gd name="T63" fmla="*/ 37 h 85"/>
              <a:gd name="T64" fmla="*/ 51 w 72"/>
              <a:gd name="T65" fmla="*/ 57 h 85"/>
              <a:gd name="T66" fmla="*/ 59 w 72"/>
              <a:gd name="T67" fmla="*/ 7 h 85"/>
              <a:gd name="T68" fmla="*/ 67 w 72"/>
              <a:gd name="T69" fmla="*/ 11 h 85"/>
              <a:gd name="T70" fmla="*/ 54 w 72"/>
              <a:gd name="T71" fmla="*/ 34 h 85"/>
              <a:gd name="T72" fmla="*/ 47 w 72"/>
              <a:gd name="T73" fmla="*/ 31 h 85"/>
              <a:gd name="T74" fmla="*/ 61 w 72"/>
              <a:gd name="T75" fmla="*/ 5 h 85"/>
              <a:gd name="T76" fmla="*/ 68 w 72"/>
              <a:gd name="T77" fmla="*/ 9 h 85"/>
              <a:gd name="T78" fmla="*/ 61 w 72"/>
              <a:gd name="T79" fmla="*/ 6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2" h="85">
                <a:moveTo>
                  <a:pt x="30" y="74"/>
                </a:moveTo>
                <a:cubicBezTo>
                  <a:pt x="27" y="78"/>
                  <a:pt x="22" y="74"/>
                  <a:pt x="24" y="71"/>
                </a:cubicBezTo>
                <a:cubicBezTo>
                  <a:pt x="24" y="70"/>
                  <a:pt x="24" y="70"/>
                  <a:pt x="25" y="70"/>
                </a:cubicBezTo>
                <a:cubicBezTo>
                  <a:pt x="30" y="73"/>
                  <a:pt x="30" y="73"/>
                  <a:pt x="30" y="73"/>
                </a:cubicBezTo>
                <a:cubicBezTo>
                  <a:pt x="31" y="73"/>
                  <a:pt x="31" y="74"/>
                  <a:pt x="30" y="74"/>
                </a:cubicBezTo>
                <a:close/>
                <a:moveTo>
                  <a:pt x="18" y="30"/>
                </a:moveTo>
                <a:cubicBezTo>
                  <a:pt x="19" y="30"/>
                  <a:pt x="19" y="30"/>
                  <a:pt x="19" y="30"/>
                </a:cubicBezTo>
                <a:cubicBezTo>
                  <a:pt x="19" y="31"/>
                  <a:pt x="18" y="32"/>
                  <a:pt x="18" y="32"/>
                </a:cubicBezTo>
                <a:cubicBezTo>
                  <a:pt x="9" y="35"/>
                  <a:pt x="3" y="44"/>
                  <a:pt x="5" y="54"/>
                </a:cubicBezTo>
                <a:cubicBezTo>
                  <a:pt x="5" y="54"/>
                  <a:pt x="5" y="55"/>
                  <a:pt x="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5"/>
                  <a:pt x="3" y="55"/>
                  <a:pt x="3" y="55"/>
                </a:cubicBezTo>
                <a:cubicBezTo>
                  <a:pt x="3" y="55"/>
                  <a:pt x="3" y="55"/>
                  <a:pt x="3" y="54"/>
                </a:cubicBezTo>
                <a:cubicBezTo>
                  <a:pt x="0" y="43"/>
                  <a:pt x="7" y="33"/>
                  <a:pt x="17" y="29"/>
                </a:cubicBezTo>
                <a:cubicBezTo>
                  <a:pt x="17" y="29"/>
                  <a:pt x="18" y="29"/>
                  <a:pt x="18" y="29"/>
                </a:cubicBezTo>
                <a:cubicBezTo>
                  <a:pt x="18" y="29"/>
                  <a:pt x="18" y="30"/>
                  <a:pt x="18" y="30"/>
                </a:cubicBezTo>
                <a:close/>
                <a:moveTo>
                  <a:pt x="68" y="59"/>
                </a:moveTo>
                <a:cubicBezTo>
                  <a:pt x="68" y="59"/>
                  <a:pt x="68" y="59"/>
                  <a:pt x="68" y="59"/>
                </a:cubicBezTo>
                <a:cubicBezTo>
                  <a:pt x="67" y="59"/>
                  <a:pt x="67" y="59"/>
                  <a:pt x="67" y="60"/>
                </a:cubicBezTo>
                <a:cubicBezTo>
                  <a:pt x="69" y="69"/>
                  <a:pt x="63" y="79"/>
                  <a:pt x="54" y="82"/>
                </a:cubicBezTo>
                <a:cubicBezTo>
                  <a:pt x="54" y="82"/>
                  <a:pt x="53" y="83"/>
                  <a:pt x="53" y="83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5"/>
                  <a:pt x="55" y="85"/>
                  <a:pt x="55" y="84"/>
                </a:cubicBezTo>
                <a:cubicBezTo>
                  <a:pt x="65" y="81"/>
                  <a:pt x="72" y="70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8" y="59"/>
                  <a:pt x="68" y="59"/>
                </a:cubicBezTo>
                <a:close/>
                <a:moveTo>
                  <a:pt x="60" y="59"/>
                </a:moveTo>
                <a:cubicBezTo>
                  <a:pt x="60" y="59"/>
                  <a:pt x="60" y="59"/>
                  <a:pt x="60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59" y="60"/>
                  <a:pt x="59" y="60"/>
                  <a:pt x="59" y="60"/>
                </a:cubicBezTo>
                <a:cubicBezTo>
                  <a:pt x="61" y="67"/>
                  <a:pt x="57" y="74"/>
                  <a:pt x="50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7"/>
                  <a:pt x="50" y="78"/>
                  <a:pt x="51" y="78"/>
                </a:cubicBezTo>
                <a:cubicBezTo>
                  <a:pt x="59" y="76"/>
                  <a:pt x="64" y="67"/>
                  <a:pt x="61" y="59"/>
                </a:cubicBezTo>
                <a:cubicBezTo>
                  <a:pt x="61" y="59"/>
                  <a:pt x="61" y="59"/>
                  <a:pt x="60" y="59"/>
                </a:cubicBezTo>
                <a:close/>
                <a:moveTo>
                  <a:pt x="22" y="37"/>
                </a:moveTo>
                <a:cubicBezTo>
                  <a:pt x="22" y="37"/>
                  <a:pt x="22" y="37"/>
                  <a:pt x="22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38"/>
                  <a:pt x="22" y="39"/>
                  <a:pt x="22" y="39"/>
                </a:cubicBezTo>
                <a:cubicBezTo>
                  <a:pt x="15" y="40"/>
                  <a:pt x="11" y="47"/>
                  <a:pt x="13" y="53"/>
                </a:cubicBezTo>
                <a:cubicBezTo>
                  <a:pt x="13" y="54"/>
                  <a:pt x="13" y="54"/>
                  <a:pt x="13" y="54"/>
                </a:cubicBezTo>
                <a:cubicBezTo>
                  <a:pt x="13" y="55"/>
                  <a:pt x="13" y="55"/>
                  <a:pt x="12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1" y="55"/>
                  <a:pt x="11" y="55"/>
                  <a:pt x="11" y="54"/>
                </a:cubicBezTo>
                <a:cubicBezTo>
                  <a:pt x="8" y="46"/>
                  <a:pt x="13" y="38"/>
                  <a:pt x="21" y="36"/>
                </a:cubicBezTo>
                <a:cubicBezTo>
                  <a:pt x="22" y="36"/>
                  <a:pt x="22" y="36"/>
                  <a:pt x="22" y="37"/>
                </a:cubicBezTo>
                <a:close/>
                <a:moveTo>
                  <a:pt x="51" y="57"/>
                </a:moveTo>
                <a:cubicBezTo>
                  <a:pt x="48" y="62"/>
                  <a:pt x="47" y="65"/>
                  <a:pt x="46" y="68"/>
                </a:cubicBezTo>
                <a:cubicBezTo>
                  <a:pt x="46" y="70"/>
                  <a:pt x="46" y="72"/>
                  <a:pt x="46" y="76"/>
                </a:cubicBezTo>
                <a:cubicBezTo>
                  <a:pt x="46" y="79"/>
                  <a:pt x="45" y="80"/>
                  <a:pt x="42" y="79"/>
                </a:cubicBezTo>
                <a:cubicBezTo>
                  <a:pt x="33" y="73"/>
                  <a:pt x="23" y="68"/>
                  <a:pt x="14" y="62"/>
                </a:cubicBezTo>
                <a:cubicBezTo>
                  <a:pt x="12" y="61"/>
                  <a:pt x="12" y="59"/>
                  <a:pt x="14" y="58"/>
                </a:cubicBezTo>
                <a:cubicBezTo>
                  <a:pt x="18" y="56"/>
                  <a:pt x="20" y="55"/>
                  <a:pt x="22" y="53"/>
                </a:cubicBezTo>
                <a:cubicBezTo>
                  <a:pt x="24" y="51"/>
                  <a:pt x="25" y="49"/>
                  <a:pt x="28" y="44"/>
                </a:cubicBezTo>
                <a:cubicBezTo>
                  <a:pt x="31" y="38"/>
                  <a:pt x="37" y="37"/>
                  <a:pt x="41" y="38"/>
                </a:cubicBezTo>
                <a:cubicBezTo>
                  <a:pt x="44" y="38"/>
                  <a:pt x="44" y="37"/>
                  <a:pt x="45" y="34"/>
                </a:cubicBezTo>
                <a:cubicBezTo>
                  <a:pt x="45" y="34"/>
                  <a:pt x="45" y="33"/>
                  <a:pt x="45" y="33"/>
                </a:cubicBezTo>
                <a:cubicBezTo>
                  <a:pt x="46" y="32"/>
                  <a:pt x="46" y="32"/>
                  <a:pt x="47" y="32"/>
                </a:cubicBezTo>
                <a:cubicBezTo>
                  <a:pt x="52" y="35"/>
                  <a:pt x="52" y="35"/>
                  <a:pt x="52" y="35"/>
                </a:cubicBezTo>
                <a:cubicBezTo>
                  <a:pt x="53" y="36"/>
                  <a:pt x="53" y="36"/>
                  <a:pt x="52" y="37"/>
                </a:cubicBezTo>
                <a:cubicBezTo>
                  <a:pt x="52" y="37"/>
                  <a:pt x="52" y="37"/>
                  <a:pt x="51" y="37"/>
                </a:cubicBezTo>
                <a:cubicBezTo>
                  <a:pt x="49" y="40"/>
                  <a:pt x="49" y="41"/>
                  <a:pt x="50" y="43"/>
                </a:cubicBezTo>
                <a:cubicBezTo>
                  <a:pt x="53" y="46"/>
                  <a:pt x="54" y="52"/>
                  <a:pt x="51" y="57"/>
                </a:cubicBezTo>
                <a:close/>
                <a:moveTo>
                  <a:pt x="46" y="30"/>
                </a:moveTo>
                <a:cubicBezTo>
                  <a:pt x="49" y="23"/>
                  <a:pt x="54" y="13"/>
                  <a:pt x="59" y="7"/>
                </a:cubicBezTo>
                <a:cubicBezTo>
                  <a:pt x="59" y="7"/>
                  <a:pt x="60" y="7"/>
                  <a:pt x="60" y="7"/>
                </a:cubicBezTo>
                <a:cubicBezTo>
                  <a:pt x="67" y="11"/>
                  <a:pt x="67" y="11"/>
                  <a:pt x="67" y="11"/>
                </a:cubicBezTo>
                <a:cubicBezTo>
                  <a:pt x="68" y="11"/>
                  <a:pt x="68" y="11"/>
                  <a:pt x="68" y="12"/>
                </a:cubicBezTo>
                <a:cubicBezTo>
                  <a:pt x="65" y="19"/>
                  <a:pt x="59" y="29"/>
                  <a:pt x="54" y="34"/>
                </a:cubicBezTo>
                <a:cubicBezTo>
                  <a:pt x="54" y="35"/>
                  <a:pt x="54" y="35"/>
                  <a:pt x="53" y="35"/>
                </a:cubicBezTo>
                <a:cubicBezTo>
                  <a:pt x="47" y="31"/>
                  <a:pt x="47" y="31"/>
                  <a:pt x="47" y="31"/>
                </a:cubicBezTo>
                <a:cubicBezTo>
                  <a:pt x="46" y="31"/>
                  <a:pt x="46" y="30"/>
                  <a:pt x="46" y="30"/>
                </a:cubicBezTo>
                <a:close/>
                <a:moveTo>
                  <a:pt x="61" y="5"/>
                </a:moveTo>
                <a:cubicBezTo>
                  <a:pt x="64" y="2"/>
                  <a:pt x="66" y="0"/>
                  <a:pt x="68" y="1"/>
                </a:cubicBezTo>
                <a:cubicBezTo>
                  <a:pt x="70" y="2"/>
                  <a:pt x="70" y="5"/>
                  <a:pt x="68" y="9"/>
                </a:cubicBezTo>
                <a:cubicBezTo>
                  <a:pt x="68" y="10"/>
                  <a:pt x="68" y="10"/>
                  <a:pt x="67" y="10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6"/>
                  <a:pt x="61" y="5"/>
                  <a:pt x="61" y="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>
            <a:normAutofit fontScale="25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Oval 2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279502" y="4210680"/>
            <a:ext cx="617367" cy="620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 fontScale="3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Freeform 23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1495654" y="4416468"/>
            <a:ext cx="223555" cy="248723"/>
          </a:xfrm>
          <a:custGeom>
            <a:avLst/>
            <a:gdLst>
              <a:gd name="T0" fmla="*/ 6 w 60"/>
              <a:gd name="T1" fmla="*/ 52 h 67"/>
              <a:gd name="T2" fmla="*/ 0 w 60"/>
              <a:gd name="T3" fmla="*/ 6 h 67"/>
              <a:gd name="T4" fmla="*/ 42 w 60"/>
              <a:gd name="T5" fmla="*/ 0 h 67"/>
              <a:gd name="T6" fmla="*/ 43 w 60"/>
              <a:gd name="T7" fmla="*/ 8 h 67"/>
              <a:gd name="T8" fmla="*/ 42 w 60"/>
              <a:gd name="T9" fmla="*/ 9 h 67"/>
              <a:gd name="T10" fmla="*/ 41 w 60"/>
              <a:gd name="T11" fmla="*/ 3 h 67"/>
              <a:gd name="T12" fmla="*/ 6 w 60"/>
              <a:gd name="T13" fmla="*/ 1 h 67"/>
              <a:gd name="T14" fmla="*/ 42 w 60"/>
              <a:gd name="T15" fmla="*/ 10 h 67"/>
              <a:gd name="T16" fmla="*/ 43 w 60"/>
              <a:gd name="T17" fmla="*/ 12 h 67"/>
              <a:gd name="T18" fmla="*/ 22 w 60"/>
              <a:gd name="T19" fmla="*/ 13 h 67"/>
              <a:gd name="T20" fmla="*/ 15 w 60"/>
              <a:gd name="T21" fmla="*/ 51 h 67"/>
              <a:gd name="T22" fmla="*/ 58 w 60"/>
              <a:gd name="T23" fmla="*/ 67 h 67"/>
              <a:gd name="T24" fmla="*/ 16 w 60"/>
              <a:gd name="T25" fmla="*/ 61 h 67"/>
              <a:gd name="T26" fmla="*/ 22 w 60"/>
              <a:gd name="T27" fmla="*/ 14 h 67"/>
              <a:gd name="T28" fmla="*/ 60 w 60"/>
              <a:gd name="T29" fmla="*/ 16 h 67"/>
              <a:gd name="T30" fmla="*/ 59 w 60"/>
              <a:gd name="T31" fmla="*/ 24 h 67"/>
              <a:gd name="T32" fmla="*/ 57 w 60"/>
              <a:gd name="T33" fmla="*/ 23 h 67"/>
              <a:gd name="T34" fmla="*/ 56 w 60"/>
              <a:gd name="T35" fmla="*/ 16 h 67"/>
              <a:gd name="T36" fmla="*/ 22 w 60"/>
              <a:gd name="T37" fmla="*/ 25 h 67"/>
              <a:gd name="T38" fmla="*/ 60 w 60"/>
              <a:gd name="T39" fmla="*/ 27 h 67"/>
              <a:gd name="T40" fmla="*/ 58 w 60"/>
              <a:gd name="T41" fmla="*/ 67 h 67"/>
              <a:gd name="T42" fmla="*/ 23 w 60"/>
              <a:gd name="T43" fmla="*/ 18 h 67"/>
              <a:gd name="T44" fmla="*/ 22 w 60"/>
              <a:gd name="T45" fmla="*/ 17 h 67"/>
              <a:gd name="T46" fmla="*/ 55 w 60"/>
              <a:gd name="T47" fmla="*/ 16 h 67"/>
              <a:gd name="T48" fmla="*/ 56 w 60"/>
              <a:gd name="T49" fmla="*/ 17 h 67"/>
              <a:gd name="T50" fmla="*/ 55 w 60"/>
              <a:gd name="T51" fmla="*/ 20 h 67"/>
              <a:gd name="T52" fmla="*/ 22 w 60"/>
              <a:gd name="T53" fmla="*/ 19 h 67"/>
              <a:gd name="T54" fmla="*/ 23 w 60"/>
              <a:gd name="T55" fmla="*/ 18 h 67"/>
              <a:gd name="T56" fmla="*/ 56 w 60"/>
              <a:gd name="T57" fmla="*/ 19 h 67"/>
              <a:gd name="T58" fmla="*/ 55 w 60"/>
              <a:gd name="T59" fmla="*/ 20 h 67"/>
              <a:gd name="T60" fmla="*/ 23 w 60"/>
              <a:gd name="T61" fmla="*/ 22 h 67"/>
              <a:gd name="T62" fmla="*/ 22 w 60"/>
              <a:gd name="T63" fmla="*/ 21 h 67"/>
              <a:gd name="T64" fmla="*/ 55 w 60"/>
              <a:gd name="T65" fmla="*/ 21 h 67"/>
              <a:gd name="T66" fmla="*/ 56 w 60"/>
              <a:gd name="T67" fmla="*/ 22 h 67"/>
              <a:gd name="T68" fmla="*/ 55 w 60"/>
              <a:gd name="T69" fmla="*/ 25 h 67"/>
              <a:gd name="T70" fmla="*/ 22 w 60"/>
              <a:gd name="T71" fmla="*/ 24 h 67"/>
              <a:gd name="T72" fmla="*/ 23 w 60"/>
              <a:gd name="T73" fmla="*/ 23 h 67"/>
              <a:gd name="T74" fmla="*/ 56 w 60"/>
              <a:gd name="T75" fmla="*/ 24 h 67"/>
              <a:gd name="T76" fmla="*/ 55 w 60"/>
              <a:gd name="T77" fmla="*/ 25 h 67"/>
              <a:gd name="T78" fmla="*/ 7 w 60"/>
              <a:gd name="T79" fmla="*/ 3 h 67"/>
              <a:gd name="T80" fmla="*/ 6 w 60"/>
              <a:gd name="T81" fmla="*/ 2 h 67"/>
              <a:gd name="T82" fmla="*/ 39 w 60"/>
              <a:gd name="T83" fmla="*/ 2 h 67"/>
              <a:gd name="T84" fmla="*/ 40 w 60"/>
              <a:gd name="T85" fmla="*/ 2 h 67"/>
              <a:gd name="T86" fmla="*/ 39 w 60"/>
              <a:gd name="T87" fmla="*/ 5 h 67"/>
              <a:gd name="T88" fmla="*/ 6 w 60"/>
              <a:gd name="T89" fmla="*/ 5 h 67"/>
              <a:gd name="T90" fmla="*/ 7 w 60"/>
              <a:gd name="T91" fmla="*/ 4 h 67"/>
              <a:gd name="T92" fmla="*/ 40 w 60"/>
              <a:gd name="T93" fmla="*/ 5 h 67"/>
              <a:gd name="T94" fmla="*/ 39 w 60"/>
              <a:gd name="T95" fmla="*/ 5 h 67"/>
              <a:gd name="T96" fmla="*/ 7 w 60"/>
              <a:gd name="T97" fmla="*/ 8 h 67"/>
              <a:gd name="T98" fmla="*/ 6 w 60"/>
              <a:gd name="T99" fmla="*/ 7 h 67"/>
              <a:gd name="T100" fmla="*/ 39 w 60"/>
              <a:gd name="T101" fmla="*/ 6 h 67"/>
              <a:gd name="T102" fmla="*/ 40 w 60"/>
              <a:gd name="T103" fmla="*/ 7 h 67"/>
              <a:gd name="T104" fmla="*/ 39 w 60"/>
              <a:gd name="T105" fmla="*/ 10 h 67"/>
              <a:gd name="T106" fmla="*/ 6 w 60"/>
              <a:gd name="T107" fmla="*/ 9 h 67"/>
              <a:gd name="T108" fmla="*/ 7 w 60"/>
              <a:gd name="T109" fmla="*/ 8 h 67"/>
              <a:gd name="T110" fmla="*/ 40 w 60"/>
              <a:gd name="T111" fmla="*/ 9 h 67"/>
              <a:gd name="T112" fmla="*/ 39 w 60"/>
              <a:gd name="T113" fmla="*/ 1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" h="67">
                <a:moveTo>
                  <a:pt x="14" y="52"/>
                </a:moveTo>
                <a:cubicBezTo>
                  <a:pt x="6" y="52"/>
                  <a:pt x="6" y="52"/>
                  <a:pt x="6" y="52"/>
                </a:cubicBezTo>
                <a:cubicBezTo>
                  <a:pt x="3" y="52"/>
                  <a:pt x="0" y="49"/>
                  <a:pt x="0" y="46"/>
                </a:cubicBezTo>
                <a:cubicBezTo>
                  <a:pt x="0" y="32"/>
                  <a:pt x="0" y="19"/>
                  <a:pt x="0" y="6"/>
                </a:cubicBezTo>
                <a:cubicBezTo>
                  <a:pt x="0" y="2"/>
                  <a:pt x="3" y="0"/>
                  <a:pt x="6" y="0"/>
                </a:cubicBezTo>
                <a:cubicBezTo>
                  <a:pt x="18" y="0"/>
                  <a:pt x="30" y="0"/>
                  <a:pt x="42" y="0"/>
                </a:cubicBezTo>
                <a:cubicBezTo>
                  <a:pt x="43" y="0"/>
                  <a:pt x="43" y="0"/>
                  <a:pt x="43" y="1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8"/>
                  <a:pt x="43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1" y="8"/>
                  <a:pt x="41" y="8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2"/>
                  <a:pt x="41" y="1"/>
                  <a:pt x="40" y="1"/>
                </a:cubicBezTo>
                <a:cubicBezTo>
                  <a:pt x="6" y="1"/>
                  <a:pt x="6" y="1"/>
                  <a:pt x="6" y="1"/>
                </a:cubicBezTo>
                <a:cubicBezTo>
                  <a:pt x="0" y="1"/>
                  <a:pt x="0" y="10"/>
                  <a:pt x="6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3" y="10"/>
                  <a:pt x="43" y="11"/>
                  <a:pt x="43" y="11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3"/>
                  <a:pt x="43" y="13"/>
                  <a:pt x="42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18" y="13"/>
                  <a:pt x="15" y="16"/>
                  <a:pt x="15" y="20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2"/>
                  <a:pt x="14" y="52"/>
                </a:cubicBezTo>
                <a:close/>
                <a:moveTo>
                  <a:pt x="58" y="67"/>
                </a:moveTo>
                <a:cubicBezTo>
                  <a:pt x="22" y="67"/>
                  <a:pt x="22" y="67"/>
                  <a:pt x="22" y="67"/>
                </a:cubicBezTo>
                <a:cubicBezTo>
                  <a:pt x="19" y="67"/>
                  <a:pt x="16" y="64"/>
                  <a:pt x="16" y="61"/>
                </a:cubicBezTo>
                <a:cubicBezTo>
                  <a:pt x="16" y="47"/>
                  <a:pt x="16" y="34"/>
                  <a:pt x="16" y="20"/>
                </a:cubicBezTo>
                <a:cubicBezTo>
                  <a:pt x="16" y="17"/>
                  <a:pt x="19" y="14"/>
                  <a:pt x="22" y="14"/>
                </a:cubicBezTo>
                <a:cubicBezTo>
                  <a:pt x="35" y="14"/>
                  <a:pt x="46" y="14"/>
                  <a:pt x="58" y="14"/>
                </a:cubicBezTo>
                <a:cubicBezTo>
                  <a:pt x="59" y="14"/>
                  <a:pt x="60" y="15"/>
                  <a:pt x="60" y="16"/>
                </a:cubicBezTo>
                <a:cubicBezTo>
                  <a:pt x="60" y="23"/>
                  <a:pt x="60" y="23"/>
                  <a:pt x="60" y="23"/>
                </a:cubicBezTo>
                <a:cubicBezTo>
                  <a:pt x="60" y="23"/>
                  <a:pt x="59" y="24"/>
                  <a:pt x="59" y="24"/>
                </a:cubicBezTo>
                <a:cubicBezTo>
                  <a:pt x="59" y="24"/>
                  <a:pt x="59" y="24"/>
                  <a:pt x="59" y="24"/>
                </a:cubicBezTo>
                <a:cubicBezTo>
                  <a:pt x="58" y="24"/>
                  <a:pt x="57" y="23"/>
                  <a:pt x="57" y="23"/>
                </a:cubicBezTo>
                <a:cubicBezTo>
                  <a:pt x="57" y="17"/>
                  <a:pt x="57" y="17"/>
                  <a:pt x="57" y="17"/>
                </a:cubicBezTo>
                <a:cubicBezTo>
                  <a:pt x="57" y="16"/>
                  <a:pt x="57" y="16"/>
                  <a:pt x="56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16" y="16"/>
                  <a:pt x="16" y="25"/>
                  <a:pt x="22" y="25"/>
                </a:cubicBezTo>
                <a:cubicBezTo>
                  <a:pt x="58" y="25"/>
                  <a:pt x="58" y="25"/>
                  <a:pt x="58" y="25"/>
                </a:cubicBezTo>
                <a:cubicBezTo>
                  <a:pt x="59" y="25"/>
                  <a:pt x="60" y="26"/>
                  <a:pt x="60" y="27"/>
                </a:cubicBezTo>
                <a:cubicBezTo>
                  <a:pt x="60" y="39"/>
                  <a:pt x="60" y="52"/>
                  <a:pt x="60" y="65"/>
                </a:cubicBezTo>
                <a:cubicBezTo>
                  <a:pt x="60" y="66"/>
                  <a:pt x="59" y="67"/>
                  <a:pt x="58" y="67"/>
                </a:cubicBezTo>
                <a:close/>
                <a:moveTo>
                  <a:pt x="55" y="18"/>
                </a:moveTo>
                <a:cubicBezTo>
                  <a:pt x="23" y="18"/>
                  <a:pt x="23" y="18"/>
                  <a:pt x="23" y="18"/>
                </a:cubicBezTo>
                <a:cubicBezTo>
                  <a:pt x="22" y="18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6"/>
                  <a:pt x="23" y="16"/>
                </a:cubicBezTo>
                <a:cubicBezTo>
                  <a:pt x="55" y="16"/>
                  <a:pt x="55" y="16"/>
                  <a:pt x="55" y="16"/>
                </a:cubicBezTo>
                <a:cubicBezTo>
                  <a:pt x="56" y="16"/>
                  <a:pt x="56" y="17"/>
                  <a:pt x="56" y="17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17"/>
                  <a:pt x="56" y="18"/>
                  <a:pt x="55" y="18"/>
                </a:cubicBezTo>
                <a:close/>
                <a:moveTo>
                  <a:pt x="55" y="20"/>
                </a:moveTo>
                <a:cubicBezTo>
                  <a:pt x="23" y="20"/>
                  <a:pt x="23" y="20"/>
                  <a:pt x="23" y="20"/>
                </a:cubicBezTo>
                <a:cubicBezTo>
                  <a:pt x="22" y="20"/>
                  <a:pt x="22" y="20"/>
                  <a:pt x="22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2" y="18"/>
                  <a:pt x="23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6" y="18"/>
                  <a:pt x="56" y="19"/>
                  <a:pt x="56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20"/>
                  <a:pt x="56" y="20"/>
                  <a:pt x="55" y="20"/>
                </a:cubicBezTo>
                <a:close/>
                <a:moveTo>
                  <a:pt x="55" y="22"/>
                </a:moveTo>
                <a:cubicBezTo>
                  <a:pt x="23" y="22"/>
                  <a:pt x="23" y="22"/>
                  <a:pt x="23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1"/>
                  <a:pt x="22" y="21"/>
                  <a:pt x="23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2"/>
                  <a:pt x="56" y="22"/>
                  <a:pt x="55" y="22"/>
                </a:cubicBezTo>
                <a:close/>
                <a:moveTo>
                  <a:pt x="55" y="25"/>
                </a:move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2" y="24"/>
                  <a:pt x="22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3"/>
                  <a:pt x="22" y="23"/>
                  <a:pt x="23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6" y="23"/>
                  <a:pt x="56" y="23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4"/>
                  <a:pt x="56" y="25"/>
                  <a:pt x="55" y="25"/>
                </a:cubicBezTo>
                <a:close/>
                <a:moveTo>
                  <a:pt x="39" y="3"/>
                </a:moveTo>
                <a:cubicBezTo>
                  <a:pt x="7" y="3"/>
                  <a:pt x="7" y="3"/>
                  <a:pt x="7" y="3"/>
                </a:cubicBezTo>
                <a:cubicBezTo>
                  <a:pt x="6" y="3"/>
                  <a:pt x="6" y="3"/>
                  <a:pt x="6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2"/>
                  <a:pt x="6" y="2"/>
                  <a:pt x="7" y="2"/>
                </a:cubicBezTo>
                <a:cubicBezTo>
                  <a:pt x="39" y="2"/>
                  <a:pt x="39" y="2"/>
                  <a:pt x="39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3"/>
                  <a:pt x="40" y="3"/>
                  <a:pt x="39" y="3"/>
                </a:cubicBezTo>
                <a:close/>
                <a:moveTo>
                  <a:pt x="39" y="5"/>
                </a:moveTo>
                <a:cubicBezTo>
                  <a:pt x="7" y="5"/>
                  <a:pt x="7" y="5"/>
                  <a:pt x="7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4"/>
                  <a:pt x="6" y="4"/>
                  <a:pt x="7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40" y="4"/>
                  <a:pt x="40" y="4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39" y="5"/>
                </a:cubicBezTo>
                <a:close/>
                <a:moveTo>
                  <a:pt x="39" y="8"/>
                </a:moveTo>
                <a:cubicBezTo>
                  <a:pt x="7" y="8"/>
                  <a:pt x="7" y="8"/>
                  <a:pt x="7" y="8"/>
                </a:cubicBezTo>
                <a:cubicBezTo>
                  <a:pt x="6" y="8"/>
                  <a:pt x="6" y="7"/>
                  <a:pt x="6" y="7"/>
                </a:cubicBezTo>
                <a:cubicBezTo>
                  <a:pt x="6" y="7"/>
                  <a:pt x="6" y="7"/>
                  <a:pt x="6" y="7"/>
                </a:cubicBezTo>
                <a:cubicBezTo>
                  <a:pt x="6" y="6"/>
                  <a:pt x="6" y="6"/>
                  <a:pt x="7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40" y="6"/>
                  <a:pt x="40" y="6"/>
                  <a:pt x="40" y="7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7"/>
                  <a:pt x="40" y="8"/>
                  <a:pt x="39" y="8"/>
                </a:cubicBezTo>
                <a:close/>
                <a:moveTo>
                  <a:pt x="39" y="10"/>
                </a:moveTo>
                <a:cubicBezTo>
                  <a:pt x="7" y="10"/>
                  <a:pt x="7" y="10"/>
                  <a:pt x="7" y="10"/>
                </a:cubicBezTo>
                <a:cubicBezTo>
                  <a:pt x="6" y="10"/>
                  <a:pt x="6" y="10"/>
                  <a:pt x="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9"/>
                  <a:pt x="6" y="8"/>
                  <a:pt x="7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40" y="8"/>
                  <a:pt x="40" y="9"/>
                  <a:pt x="40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10"/>
                  <a:pt x="40" y="10"/>
                  <a:pt x="39" y="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>
            <a:normAutofit fontScale="25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Oval 2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425707" y="5324013"/>
            <a:ext cx="617367" cy="6203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>
            <a:normAutofit fontScale="3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Freeform 26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6634457" y="5492790"/>
            <a:ext cx="202828" cy="287216"/>
          </a:xfrm>
          <a:custGeom>
            <a:avLst/>
            <a:gdLst>
              <a:gd name="T0" fmla="*/ 6 w 55"/>
              <a:gd name="T1" fmla="*/ 68 h 78"/>
              <a:gd name="T2" fmla="*/ 3 w 55"/>
              <a:gd name="T3" fmla="*/ 51 h 78"/>
              <a:gd name="T4" fmla="*/ 0 w 55"/>
              <a:gd name="T5" fmla="*/ 44 h 78"/>
              <a:gd name="T6" fmla="*/ 5 w 55"/>
              <a:gd name="T7" fmla="*/ 36 h 78"/>
              <a:gd name="T8" fmla="*/ 21 w 55"/>
              <a:gd name="T9" fmla="*/ 16 h 78"/>
              <a:gd name="T10" fmla="*/ 17 w 55"/>
              <a:gd name="T11" fmla="*/ 8 h 78"/>
              <a:gd name="T12" fmla="*/ 15 w 55"/>
              <a:gd name="T13" fmla="*/ 8 h 78"/>
              <a:gd name="T14" fmla="*/ 15 w 55"/>
              <a:gd name="T15" fmla="*/ 5 h 78"/>
              <a:gd name="T16" fmla="*/ 26 w 55"/>
              <a:gd name="T17" fmla="*/ 1 h 78"/>
              <a:gd name="T18" fmla="*/ 28 w 55"/>
              <a:gd name="T19" fmla="*/ 1 h 78"/>
              <a:gd name="T20" fmla="*/ 29 w 55"/>
              <a:gd name="T21" fmla="*/ 4 h 78"/>
              <a:gd name="T22" fmla="*/ 28 w 55"/>
              <a:gd name="T23" fmla="*/ 5 h 78"/>
              <a:gd name="T24" fmla="*/ 41 w 55"/>
              <a:gd name="T25" fmla="*/ 42 h 78"/>
              <a:gd name="T26" fmla="*/ 41 w 55"/>
              <a:gd name="T27" fmla="*/ 43 h 78"/>
              <a:gd name="T28" fmla="*/ 40 w 55"/>
              <a:gd name="T29" fmla="*/ 47 h 78"/>
              <a:gd name="T30" fmla="*/ 35 w 55"/>
              <a:gd name="T31" fmla="*/ 46 h 78"/>
              <a:gd name="T32" fmla="*/ 33 w 55"/>
              <a:gd name="T33" fmla="*/ 45 h 78"/>
              <a:gd name="T34" fmla="*/ 32 w 55"/>
              <a:gd name="T35" fmla="*/ 45 h 78"/>
              <a:gd name="T36" fmla="*/ 23 w 55"/>
              <a:gd name="T37" fmla="*/ 27 h 78"/>
              <a:gd name="T38" fmla="*/ 14 w 55"/>
              <a:gd name="T39" fmla="*/ 41 h 78"/>
              <a:gd name="T40" fmla="*/ 13 w 55"/>
              <a:gd name="T41" fmla="*/ 49 h 78"/>
              <a:gd name="T42" fmla="*/ 23 w 55"/>
              <a:gd name="T43" fmla="*/ 68 h 78"/>
              <a:gd name="T44" fmla="*/ 50 w 55"/>
              <a:gd name="T45" fmla="*/ 68 h 78"/>
              <a:gd name="T46" fmla="*/ 54 w 55"/>
              <a:gd name="T47" fmla="*/ 74 h 78"/>
              <a:gd name="T48" fmla="*/ 6 w 55"/>
              <a:gd name="T49" fmla="*/ 78 h 78"/>
              <a:gd name="T50" fmla="*/ 3 w 55"/>
              <a:gd name="T51" fmla="*/ 72 h 78"/>
              <a:gd name="T52" fmla="*/ 7 w 55"/>
              <a:gd name="T53" fmla="*/ 41 h 78"/>
              <a:gd name="T54" fmla="*/ 7 w 55"/>
              <a:gd name="T55" fmla="*/ 48 h 78"/>
              <a:gd name="T56" fmla="*/ 7 w 55"/>
              <a:gd name="T57" fmla="*/ 41 h 78"/>
              <a:gd name="T58" fmla="*/ 51 w 55"/>
              <a:gd name="T59" fmla="*/ 45 h 78"/>
              <a:gd name="T60" fmla="*/ 54 w 55"/>
              <a:gd name="T61" fmla="*/ 48 h 78"/>
              <a:gd name="T62" fmla="*/ 31 w 55"/>
              <a:gd name="T63" fmla="*/ 59 h 78"/>
              <a:gd name="T64" fmla="*/ 27 w 55"/>
              <a:gd name="T65" fmla="*/ 57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5" h="78">
                <a:moveTo>
                  <a:pt x="6" y="68"/>
                </a:moveTo>
                <a:cubicBezTo>
                  <a:pt x="6" y="68"/>
                  <a:pt x="6" y="68"/>
                  <a:pt x="6" y="68"/>
                </a:cubicBezTo>
                <a:cubicBezTo>
                  <a:pt x="8" y="68"/>
                  <a:pt x="8" y="67"/>
                  <a:pt x="8" y="66"/>
                </a:cubicBezTo>
                <a:cubicBezTo>
                  <a:pt x="5" y="61"/>
                  <a:pt x="3" y="56"/>
                  <a:pt x="3" y="51"/>
                </a:cubicBezTo>
                <a:cubicBezTo>
                  <a:pt x="3" y="51"/>
                  <a:pt x="2" y="50"/>
                  <a:pt x="2" y="49"/>
                </a:cubicBezTo>
                <a:cubicBezTo>
                  <a:pt x="0" y="48"/>
                  <a:pt x="0" y="46"/>
                  <a:pt x="0" y="44"/>
                </a:cubicBezTo>
                <a:cubicBezTo>
                  <a:pt x="0" y="41"/>
                  <a:pt x="1" y="39"/>
                  <a:pt x="3" y="38"/>
                </a:cubicBezTo>
                <a:cubicBezTo>
                  <a:pt x="4" y="37"/>
                  <a:pt x="4" y="37"/>
                  <a:pt x="5" y="36"/>
                </a:cubicBezTo>
                <a:cubicBezTo>
                  <a:pt x="7" y="28"/>
                  <a:pt x="13" y="22"/>
                  <a:pt x="20" y="18"/>
                </a:cubicBezTo>
                <a:cubicBezTo>
                  <a:pt x="21" y="17"/>
                  <a:pt x="21" y="17"/>
                  <a:pt x="21" y="16"/>
                </a:cubicBezTo>
                <a:cubicBezTo>
                  <a:pt x="18" y="9"/>
                  <a:pt x="18" y="9"/>
                  <a:pt x="18" y="9"/>
                </a:cubicBezTo>
                <a:cubicBezTo>
                  <a:pt x="18" y="8"/>
                  <a:pt x="17" y="8"/>
                  <a:pt x="17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5" y="9"/>
                  <a:pt x="15" y="8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6"/>
                  <a:pt x="14" y="5"/>
                  <a:pt x="15" y="5"/>
                </a:cubicBezTo>
                <a:cubicBezTo>
                  <a:pt x="16" y="4"/>
                  <a:pt x="16" y="4"/>
                  <a:pt x="16" y="4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28" y="0"/>
                  <a:pt x="28" y="1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3"/>
                  <a:pt x="29" y="4"/>
                  <a:pt x="29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7" y="5"/>
                  <a:pt x="28" y="5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41"/>
                  <a:pt x="42" y="42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42"/>
                  <a:pt x="41" y="43"/>
                  <a:pt x="41" y="43"/>
                </a:cubicBezTo>
                <a:cubicBezTo>
                  <a:pt x="41" y="44"/>
                  <a:pt x="41" y="44"/>
                  <a:pt x="41" y="44"/>
                </a:cubicBezTo>
                <a:cubicBezTo>
                  <a:pt x="42" y="45"/>
                  <a:pt x="41" y="46"/>
                  <a:pt x="40" y="47"/>
                </a:cubicBezTo>
                <a:cubicBezTo>
                  <a:pt x="37" y="48"/>
                  <a:pt x="37" y="48"/>
                  <a:pt x="37" y="48"/>
                </a:cubicBezTo>
                <a:cubicBezTo>
                  <a:pt x="36" y="48"/>
                  <a:pt x="35" y="47"/>
                  <a:pt x="35" y="46"/>
                </a:cubicBezTo>
                <a:cubicBezTo>
                  <a:pt x="34" y="45"/>
                  <a:pt x="34" y="45"/>
                  <a:pt x="34" y="45"/>
                </a:cubicBezTo>
                <a:cubicBezTo>
                  <a:pt x="34" y="45"/>
                  <a:pt x="34" y="45"/>
                  <a:pt x="33" y="45"/>
                </a:cubicBezTo>
                <a:cubicBezTo>
                  <a:pt x="33" y="45"/>
                  <a:pt x="33" y="45"/>
                  <a:pt x="33" y="45"/>
                </a:cubicBezTo>
                <a:cubicBezTo>
                  <a:pt x="33" y="45"/>
                  <a:pt x="32" y="45"/>
                  <a:pt x="32" y="45"/>
                </a:cubicBezTo>
                <a:cubicBezTo>
                  <a:pt x="26" y="28"/>
                  <a:pt x="26" y="28"/>
                  <a:pt x="26" y="28"/>
                </a:cubicBezTo>
                <a:cubicBezTo>
                  <a:pt x="25" y="27"/>
                  <a:pt x="24" y="27"/>
                  <a:pt x="23" y="27"/>
                </a:cubicBezTo>
                <a:cubicBezTo>
                  <a:pt x="19" y="30"/>
                  <a:pt x="16" y="34"/>
                  <a:pt x="14" y="38"/>
                </a:cubicBezTo>
                <a:cubicBezTo>
                  <a:pt x="14" y="39"/>
                  <a:pt x="14" y="40"/>
                  <a:pt x="14" y="41"/>
                </a:cubicBezTo>
                <a:cubicBezTo>
                  <a:pt x="15" y="42"/>
                  <a:pt x="15" y="43"/>
                  <a:pt x="15" y="44"/>
                </a:cubicBezTo>
                <a:cubicBezTo>
                  <a:pt x="15" y="46"/>
                  <a:pt x="14" y="48"/>
                  <a:pt x="13" y="49"/>
                </a:cubicBezTo>
                <a:cubicBezTo>
                  <a:pt x="13" y="50"/>
                  <a:pt x="12" y="51"/>
                  <a:pt x="13" y="52"/>
                </a:cubicBezTo>
                <a:cubicBezTo>
                  <a:pt x="14" y="58"/>
                  <a:pt x="17" y="64"/>
                  <a:pt x="23" y="68"/>
                </a:cubicBezTo>
                <a:cubicBezTo>
                  <a:pt x="24" y="68"/>
                  <a:pt x="24" y="68"/>
                  <a:pt x="25" y="68"/>
                </a:cubicBezTo>
                <a:cubicBezTo>
                  <a:pt x="50" y="68"/>
                  <a:pt x="50" y="68"/>
                  <a:pt x="50" y="68"/>
                </a:cubicBezTo>
                <a:cubicBezTo>
                  <a:pt x="52" y="68"/>
                  <a:pt x="54" y="70"/>
                  <a:pt x="54" y="72"/>
                </a:cubicBezTo>
                <a:cubicBezTo>
                  <a:pt x="54" y="74"/>
                  <a:pt x="54" y="74"/>
                  <a:pt x="54" y="74"/>
                </a:cubicBezTo>
                <a:cubicBezTo>
                  <a:pt x="54" y="76"/>
                  <a:pt x="52" y="78"/>
                  <a:pt x="50" y="78"/>
                </a:cubicBezTo>
                <a:cubicBezTo>
                  <a:pt x="6" y="78"/>
                  <a:pt x="6" y="78"/>
                  <a:pt x="6" y="78"/>
                </a:cubicBezTo>
                <a:cubicBezTo>
                  <a:pt x="4" y="78"/>
                  <a:pt x="3" y="76"/>
                  <a:pt x="3" y="74"/>
                </a:cubicBezTo>
                <a:cubicBezTo>
                  <a:pt x="3" y="72"/>
                  <a:pt x="3" y="72"/>
                  <a:pt x="3" y="72"/>
                </a:cubicBezTo>
                <a:cubicBezTo>
                  <a:pt x="3" y="70"/>
                  <a:pt x="4" y="68"/>
                  <a:pt x="6" y="68"/>
                </a:cubicBezTo>
                <a:close/>
                <a:moveTo>
                  <a:pt x="7" y="41"/>
                </a:moveTo>
                <a:cubicBezTo>
                  <a:pt x="9" y="41"/>
                  <a:pt x="11" y="42"/>
                  <a:pt x="11" y="44"/>
                </a:cubicBezTo>
                <a:cubicBezTo>
                  <a:pt x="11" y="46"/>
                  <a:pt x="9" y="48"/>
                  <a:pt x="7" y="48"/>
                </a:cubicBezTo>
                <a:cubicBezTo>
                  <a:pt x="5" y="48"/>
                  <a:pt x="4" y="46"/>
                  <a:pt x="4" y="44"/>
                </a:cubicBezTo>
                <a:cubicBezTo>
                  <a:pt x="4" y="42"/>
                  <a:pt x="5" y="41"/>
                  <a:pt x="7" y="41"/>
                </a:cubicBezTo>
                <a:close/>
                <a:moveTo>
                  <a:pt x="28" y="54"/>
                </a:moveTo>
                <a:cubicBezTo>
                  <a:pt x="51" y="45"/>
                  <a:pt x="51" y="45"/>
                  <a:pt x="51" y="45"/>
                </a:cubicBezTo>
                <a:cubicBezTo>
                  <a:pt x="52" y="45"/>
                  <a:pt x="53" y="45"/>
                  <a:pt x="54" y="46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9"/>
                  <a:pt x="54" y="50"/>
                  <a:pt x="53" y="50"/>
                </a:cubicBezTo>
                <a:cubicBezTo>
                  <a:pt x="31" y="59"/>
                  <a:pt x="31" y="59"/>
                  <a:pt x="31" y="59"/>
                </a:cubicBezTo>
                <a:cubicBezTo>
                  <a:pt x="30" y="60"/>
                  <a:pt x="28" y="59"/>
                  <a:pt x="28" y="58"/>
                </a:cubicBezTo>
                <a:cubicBezTo>
                  <a:pt x="27" y="57"/>
                  <a:pt x="27" y="57"/>
                  <a:pt x="27" y="57"/>
                </a:cubicBezTo>
                <a:cubicBezTo>
                  <a:pt x="27" y="56"/>
                  <a:pt x="27" y="55"/>
                  <a:pt x="28" y="5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>
            <a:normAutofit fontScale="25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Oval 28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425707" y="4210680"/>
            <a:ext cx="617367" cy="6203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>
            <a:normAutofit fontScale="3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Freeform 29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6581159" y="4386858"/>
            <a:ext cx="303501" cy="313865"/>
          </a:xfrm>
          <a:custGeom>
            <a:avLst/>
            <a:gdLst>
              <a:gd name="T0" fmla="*/ 58 w 83"/>
              <a:gd name="T1" fmla="*/ 28 h 85"/>
              <a:gd name="T2" fmla="*/ 35 w 83"/>
              <a:gd name="T3" fmla="*/ 14 h 85"/>
              <a:gd name="T4" fmla="*/ 20 w 83"/>
              <a:gd name="T5" fmla="*/ 34 h 85"/>
              <a:gd name="T6" fmla="*/ 33 w 83"/>
              <a:gd name="T7" fmla="*/ 15 h 85"/>
              <a:gd name="T8" fmla="*/ 34 w 83"/>
              <a:gd name="T9" fmla="*/ 16 h 85"/>
              <a:gd name="T10" fmla="*/ 23 w 83"/>
              <a:gd name="T11" fmla="*/ 41 h 85"/>
              <a:gd name="T12" fmla="*/ 35 w 83"/>
              <a:gd name="T13" fmla="*/ 56 h 85"/>
              <a:gd name="T14" fmla="*/ 23 w 83"/>
              <a:gd name="T15" fmla="*/ 55 h 85"/>
              <a:gd name="T16" fmla="*/ 20 w 83"/>
              <a:gd name="T17" fmla="*/ 52 h 85"/>
              <a:gd name="T18" fmla="*/ 44 w 83"/>
              <a:gd name="T19" fmla="*/ 64 h 85"/>
              <a:gd name="T20" fmla="*/ 22 w 83"/>
              <a:gd name="T21" fmla="*/ 63 h 85"/>
              <a:gd name="T22" fmla="*/ 22 w 83"/>
              <a:gd name="T23" fmla="*/ 57 h 85"/>
              <a:gd name="T24" fmla="*/ 67 w 83"/>
              <a:gd name="T25" fmla="*/ 41 h 85"/>
              <a:gd name="T26" fmla="*/ 65 w 83"/>
              <a:gd name="T27" fmla="*/ 46 h 85"/>
              <a:gd name="T28" fmla="*/ 54 w 83"/>
              <a:gd name="T29" fmla="*/ 50 h 85"/>
              <a:gd name="T30" fmla="*/ 40 w 83"/>
              <a:gd name="T31" fmla="*/ 11 h 85"/>
              <a:gd name="T32" fmla="*/ 57 w 83"/>
              <a:gd name="T33" fmla="*/ 24 h 85"/>
              <a:gd name="T34" fmla="*/ 52 w 83"/>
              <a:gd name="T35" fmla="*/ 40 h 85"/>
              <a:gd name="T36" fmla="*/ 52 w 83"/>
              <a:gd name="T37" fmla="*/ 40 h 85"/>
              <a:gd name="T38" fmla="*/ 34 w 83"/>
              <a:gd name="T39" fmla="*/ 43 h 85"/>
              <a:gd name="T40" fmla="*/ 58 w 83"/>
              <a:gd name="T41" fmla="*/ 61 h 85"/>
              <a:gd name="T42" fmla="*/ 9 w 83"/>
              <a:gd name="T43" fmla="*/ 34 h 85"/>
              <a:gd name="T44" fmla="*/ 33 w 83"/>
              <a:gd name="T45" fmla="*/ 10 h 85"/>
              <a:gd name="T46" fmla="*/ 66 w 83"/>
              <a:gd name="T47" fmla="*/ 18 h 85"/>
              <a:gd name="T48" fmla="*/ 76 w 83"/>
              <a:gd name="T49" fmla="*/ 47 h 85"/>
              <a:gd name="T50" fmla="*/ 75 w 83"/>
              <a:gd name="T51" fmla="*/ 47 h 85"/>
              <a:gd name="T52" fmla="*/ 73 w 83"/>
              <a:gd name="T53" fmla="*/ 39 h 85"/>
              <a:gd name="T54" fmla="*/ 68 w 83"/>
              <a:gd name="T55" fmla="*/ 25 h 85"/>
              <a:gd name="T56" fmla="*/ 68 w 83"/>
              <a:gd name="T57" fmla="*/ 37 h 85"/>
              <a:gd name="T58" fmla="*/ 52 w 83"/>
              <a:gd name="T59" fmla="*/ 71 h 85"/>
              <a:gd name="T60" fmla="*/ 58 w 83"/>
              <a:gd name="T61" fmla="*/ 66 h 85"/>
              <a:gd name="T62" fmla="*/ 70 w 83"/>
              <a:gd name="T63" fmla="*/ 53 h 85"/>
              <a:gd name="T64" fmla="*/ 58 w 83"/>
              <a:gd name="T65" fmla="*/ 61 h 85"/>
              <a:gd name="T66" fmla="*/ 17 w 83"/>
              <a:gd name="T67" fmla="*/ 49 h 85"/>
              <a:gd name="T68" fmla="*/ 12 w 83"/>
              <a:gd name="T69" fmla="*/ 38 h 85"/>
              <a:gd name="T70" fmla="*/ 15 w 83"/>
              <a:gd name="T71" fmla="*/ 5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3" h="85">
                <a:moveTo>
                  <a:pt x="58" y="27"/>
                </a:moveTo>
                <a:cubicBezTo>
                  <a:pt x="58" y="27"/>
                  <a:pt x="58" y="28"/>
                  <a:pt x="58" y="28"/>
                </a:cubicBezTo>
                <a:cubicBezTo>
                  <a:pt x="58" y="29"/>
                  <a:pt x="58" y="29"/>
                  <a:pt x="57" y="29"/>
                </a:cubicBezTo>
                <a:cubicBezTo>
                  <a:pt x="51" y="22"/>
                  <a:pt x="44" y="17"/>
                  <a:pt x="35" y="14"/>
                </a:cubicBezTo>
                <a:cubicBezTo>
                  <a:pt x="21" y="10"/>
                  <a:pt x="12" y="19"/>
                  <a:pt x="19" y="34"/>
                </a:cubicBezTo>
                <a:cubicBezTo>
                  <a:pt x="19" y="35"/>
                  <a:pt x="20" y="35"/>
                  <a:pt x="20" y="34"/>
                </a:cubicBezTo>
                <a:cubicBezTo>
                  <a:pt x="22" y="28"/>
                  <a:pt x="25" y="22"/>
                  <a:pt x="30" y="16"/>
                </a:cubicBezTo>
                <a:cubicBezTo>
                  <a:pt x="30" y="15"/>
                  <a:pt x="32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4" y="15"/>
                  <a:pt x="34" y="16"/>
                  <a:pt x="34" y="16"/>
                </a:cubicBezTo>
                <a:cubicBezTo>
                  <a:pt x="28" y="22"/>
                  <a:pt x="25" y="31"/>
                  <a:pt x="22" y="38"/>
                </a:cubicBezTo>
                <a:cubicBezTo>
                  <a:pt x="22" y="39"/>
                  <a:pt x="22" y="40"/>
                  <a:pt x="23" y="41"/>
                </a:cubicBezTo>
                <a:cubicBezTo>
                  <a:pt x="26" y="46"/>
                  <a:pt x="30" y="51"/>
                  <a:pt x="35" y="55"/>
                </a:cubicBezTo>
                <a:cubicBezTo>
                  <a:pt x="35" y="55"/>
                  <a:pt x="35" y="56"/>
                  <a:pt x="35" y="56"/>
                </a:cubicBezTo>
                <a:cubicBezTo>
                  <a:pt x="31" y="56"/>
                  <a:pt x="28" y="56"/>
                  <a:pt x="25" y="56"/>
                </a:cubicBezTo>
                <a:cubicBezTo>
                  <a:pt x="24" y="56"/>
                  <a:pt x="24" y="55"/>
                  <a:pt x="23" y="55"/>
                </a:cubicBezTo>
                <a:cubicBezTo>
                  <a:pt x="22" y="54"/>
                  <a:pt x="22" y="53"/>
                  <a:pt x="21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19" y="72"/>
                  <a:pt x="32" y="78"/>
                  <a:pt x="45" y="65"/>
                </a:cubicBezTo>
                <a:cubicBezTo>
                  <a:pt x="45" y="65"/>
                  <a:pt x="45" y="64"/>
                  <a:pt x="44" y="64"/>
                </a:cubicBezTo>
                <a:cubicBezTo>
                  <a:pt x="37" y="66"/>
                  <a:pt x="30" y="66"/>
                  <a:pt x="25" y="65"/>
                </a:cubicBezTo>
                <a:cubicBezTo>
                  <a:pt x="24" y="65"/>
                  <a:pt x="23" y="64"/>
                  <a:pt x="22" y="63"/>
                </a:cubicBezTo>
                <a:cubicBezTo>
                  <a:pt x="22" y="61"/>
                  <a:pt x="21" y="59"/>
                  <a:pt x="21" y="57"/>
                </a:cubicBezTo>
                <a:cubicBezTo>
                  <a:pt x="21" y="57"/>
                  <a:pt x="21" y="56"/>
                  <a:pt x="22" y="57"/>
                </a:cubicBezTo>
                <a:cubicBezTo>
                  <a:pt x="36" y="60"/>
                  <a:pt x="59" y="54"/>
                  <a:pt x="69" y="44"/>
                </a:cubicBezTo>
                <a:cubicBezTo>
                  <a:pt x="68" y="43"/>
                  <a:pt x="68" y="42"/>
                  <a:pt x="67" y="41"/>
                </a:cubicBezTo>
                <a:cubicBezTo>
                  <a:pt x="67" y="41"/>
                  <a:pt x="66" y="41"/>
                  <a:pt x="66" y="41"/>
                </a:cubicBezTo>
                <a:cubicBezTo>
                  <a:pt x="66" y="43"/>
                  <a:pt x="65" y="44"/>
                  <a:pt x="65" y="46"/>
                </a:cubicBezTo>
                <a:cubicBezTo>
                  <a:pt x="62" y="48"/>
                  <a:pt x="59" y="49"/>
                  <a:pt x="55" y="51"/>
                </a:cubicBezTo>
                <a:cubicBezTo>
                  <a:pt x="55" y="51"/>
                  <a:pt x="54" y="50"/>
                  <a:pt x="54" y="50"/>
                </a:cubicBezTo>
                <a:cubicBezTo>
                  <a:pt x="55" y="49"/>
                  <a:pt x="55" y="48"/>
                  <a:pt x="56" y="46"/>
                </a:cubicBezTo>
                <a:cubicBezTo>
                  <a:pt x="67" y="17"/>
                  <a:pt x="54" y="2"/>
                  <a:pt x="40" y="11"/>
                </a:cubicBezTo>
                <a:cubicBezTo>
                  <a:pt x="39" y="11"/>
                  <a:pt x="39" y="12"/>
                  <a:pt x="40" y="12"/>
                </a:cubicBezTo>
                <a:cubicBezTo>
                  <a:pt x="46" y="15"/>
                  <a:pt x="52" y="19"/>
                  <a:pt x="57" y="24"/>
                </a:cubicBezTo>
                <a:cubicBezTo>
                  <a:pt x="58" y="25"/>
                  <a:pt x="58" y="26"/>
                  <a:pt x="58" y="27"/>
                </a:cubicBezTo>
                <a:close/>
                <a:moveTo>
                  <a:pt x="52" y="40"/>
                </a:moveTo>
                <a:cubicBezTo>
                  <a:pt x="53" y="55"/>
                  <a:pt x="31" y="55"/>
                  <a:pt x="31" y="41"/>
                </a:cubicBezTo>
                <a:cubicBezTo>
                  <a:pt x="31" y="28"/>
                  <a:pt x="51" y="27"/>
                  <a:pt x="52" y="40"/>
                </a:cubicBezTo>
                <a:close/>
                <a:moveTo>
                  <a:pt x="44" y="43"/>
                </a:moveTo>
                <a:cubicBezTo>
                  <a:pt x="44" y="49"/>
                  <a:pt x="34" y="50"/>
                  <a:pt x="34" y="43"/>
                </a:cubicBezTo>
                <a:cubicBezTo>
                  <a:pt x="34" y="37"/>
                  <a:pt x="43" y="37"/>
                  <a:pt x="44" y="43"/>
                </a:cubicBezTo>
                <a:close/>
                <a:moveTo>
                  <a:pt x="58" y="61"/>
                </a:moveTo>
                <a:cubicBezTo>
                  <a:pt x="44" y="85"/>
                  <a:pt x="22" y="83"/>
                  <a:pt x="17" y="63"/>
                </a:cubicBezTo>
                <a:cubicBezTo>
                  <a:pt x="4" y="58"/>
                  <a:pt x="0" y="45"/>
                  <a:pt x="9" y="34"/>
                </a:cubicBezTo>
                <a:cubicBezTo>
                  <a:pt x="10" y="33"/>
                  <a:pt x="10" y="32"/>
                  <a:pt x="10" y="31"/>
                </a:cubicBezTo>
                <a:cubicBezTo>
                  <a:pt x="7" y="16"/>
                  <a:pt x="18" y="7"/>
                  <a:pt x="33" y="10"/>
                </a:cubicBezTo>
                <a:cubicBezTo>
                  <a:pt x="34" y="10"/>
                  <a:pt x="35" y="10"/>
                  <a:pt x="36" y="9"/>
                </a:cubicBezTo>
                <a:cubicBezTo>
                  <a:pt x="48" y="0"/>
                  <a:pt x="62" y="4"/>
                  <a:pt x="66" y="18"/>
                </a:cubicBezTo>
                <a:cubicBezTo>
                  <a:pt x="67" y="19"/>
                  <a:pt x="67" y="19"/>
                  <a:pt x="68" y="20"/>
                </a:cubicBezTo>
                <a:cubicBezTo>
                  <a:pt x="80" y="25"/>
                  <a:pt x="83" y="37"/>
                  <a:pt x="76" y="47"/>
                </a:cubicBezTo>
                <a:cubicBezTo>
                  <a:pt x="76" y="47"/>
                  <a:pt x="75" y="47"/>
                  <a:pt x="75" y="47"/>
                </a:cubicBezTo>
                <a:cubicBezTo>
                  <a:pt x="75" y="47"/>
                  <a:pt x="75" y="47"/>
                  <a:pt x="75" y="47"/>
                </a:cubicBezTo>
                <a:cubicBezTo>
                  <a:pt x="74" y="45"/>
                  <a:pt x="73" y="43"/>
                  <a:pt x="73" y="42"/>
                </a:cubicBezTo>
                <a:cubicBezTo>
                  <a:pt x="72" y="41"/>
                  <a:pt x="72" y="40"/>
                  <a:pt x="73" y="39"/>
                </a:cubicBezTo>
                <a:cubicBezTo>
                  <a:pt x="75" y="33"/>
                  <a:pt x="74" y="28"/>
                  <a:pt x="69" y="24"/>
                </a:cubicBezTo>
                <a:cubicBezTo>
                  <a:pt x="68" y="24"/>
                  <a:pt x="68" y="24"/>
                  <a:pt x="68" y="25"/>
                </a:cubicBezTo>
                <a:cubicBezTo>
                  <a:pt x="68" y="27"/>
                  <a:pt x="68" y="30"/>
                  <a:pt x="67" y="34"/>
                </a:cubicBezTo>
                <a:cubicBezTo>
                  <a:pt x="67" y="35"/>
                  <a:pt x="67" y="36"/>
                  <a:pt x="68" y="37"/>
                </a:cubicBezTo>
                <a:cubicBezTo>
                  <a:pt x="82" y="58"/>
                  <a:pt x="71" y="76"/>
                  <a:pt x="52" y="72"/>
                </a:cubicBezTo>
                <a:cubicBezTo>
                  <a:pt x="52" y="72"/>
                  <a:pt x="51" y="72"/>
                  <a:pt x="52" y="71"/>
                </a:cubicBezTo>
                <a:cubicBezTo>
                  <a:pt x="53" y="70"/>
                  <a:pt x="54" y="68"/>
                  <a:pt x="55" y="67"/>
                </a:cubicBezTo>
                <a:cubicBezTo>
                  <a:pt x="56" y="66"/>
                  <a:pt x="57" y="66"/>
                  <a:pt x="58" y="66"/>
                </a:cubicBezTo>
                <a:cubicBezTo>
                  <a:pt x="66" y="66"/>
                  <a:pt x="71" y="61"/>
                  <a:pt x="71" y="54"/>
                </a:cubicBezTo>
                <a:cubicBezTo>
                  <a:pt x="71" y="53"/>
                  <a:pt x="70" y="53"/>
                  <a:pt x="70" y="53"/>
                </a:cubicBezTo>
                <a:cubicBezTo>
                  <a:pt x="67" y="55"/>
                  <a:pt x="64" y="57"/>
                  <a:pt x="60" y="59"/>
                </a:cubicBezTo>
                <a:cubicBezTo>
                  <a:pt x="59" y="60"/>
                  <a:pt x="58" y="60"/>
                  <a:pt x="58" y="61"/>
                </a:cubicBezTo>
                <a:close/>
                <a:moveTo>
                  <a:pt x="16" y="53"/>
                </a:moveTo>
                <a:cubicBezTo>
                  <a:pt x="16" y="52"/>
                  <a:pt x="16" y="50"/>
                  <a:pt x="17" y="49"/>
                </a:cubicBezTo>
                <a:cubicBezTo>
                  <a:pt x="17" y="48"/>
                  <a:pt x="17" y="47"/>
                  <a:pt x="16" y="46"/>
                </a:cubicBezTo>
                <a:cubicBezTo>
                  <a:pt x="14" y="43"/>
                  <a:pt x="13" y="40"/>
                  <a:pt x="12" y="38"/>
                </a:cubicBezTo>
                <a:cubicBezTo>
                  <a:pt x="12" y="37"/>
                  <a:pt x="11" y="37"/>
                  <a:pt x="11" y="38"/>
                </a:cubicBezTo>
                <a:cubicBezTo>
                  <a:pt x="7" y="44"/>
                  <a:pt x="9" y="50"/>
                  <a:pt x="15" y="54"/>
                </a:cubicBezTo>
                <a:cubicBezTo>
                  <a:pt x="16" y="54"/>
                  <a:pt x="16" y="54"/>
                  <a:pt x="16" y="5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>
            <a:normAutofit fontScale="25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Oval 31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279502" y="5324013"/>
            <a:ext cx="617367" cy="620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 fontScale="30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Freeform 32"/>
          <p:cNvSpPr>
            <a:spLocks noEditPoints="1"/>
          </p:cNvSpPr>
          <p:nvPr>
            <p:custDataLst>
              <p:tags r:id="rId19"/>
            </p:custDataLst>
          </p:nvPr>
        </p:nvSpPr>
        <p:spPr bwMode="auto">
          <a:xfrm>
            <a:off x="1437916" y="5483907"/>
            <a:ext cx="302021" cy="302021"/>
          </a:xfrm>
          <a:custGeom>
            <a:avLst/>
            <a:gdLst>
              <a:gd name="T0" fmla="*/ 82 w 82"/>
              <a:gd name="T1" fmla="*/ 41 h 82"/>
              <a:gd name="T2" fmla="*/ 0 w 82"/>
              <a:gd name="T3" fmla="*/ 41 h 82"/>
              <a:gd name="T4" fmla="*/ 63 w 82"/>
              <a:gd name="T5" fmla="*/ 43 h 82"/>
              <a:gd name="T6" fmla="*/ 67 w 82"/>
              <a:gd name="T7" fmla="*/ 35 h 82"/>
              <a:gd name="T8" fmla="*/ 74 w 82"/>
              <a:gd name="T9" fmla="*/ 39 h 82"/>
              <a:gd name="T10" fmla="*/ 76 w 82"/>
              <a:gd name="T11" fmla="*/ 33 h 82"/>
              <a:gd name="T12" fmla="*/ 76 w 82"/>
              <a:gd name="T13" fmla="*/ 41 h 82"/>
              <a:gd name="T14" fmla="*/ 76 w 82"/>
              <a:gd name="T15" fmla="*/ 44 h 82"/>
              <a:gd name="T16" fmla="*/ 76 w 82"/>
              <a:gd name="T17" fmla="*/ 46 h 82"/>
              <a:gd name="T18" fmla="*/ 75 w 82"/>
              <a:gd name="T19" fmla="*/ 46 h 82"/>
              <a:gd name="T20" fmla="*/ 72 w 82"/>
              <a:gd name="T21" fmla="*/ 44 h 82"/>
              <a:gd name="T22" fmla="*/ 72 w 82"/>
              <a:gd name="T23" fmla="*/ 47 h 82"/>
              <a:gd name="T24" fmla="*/ 75 w 82"/>
              <a:gd name="T25" fmla="*/ 49 h 82"/>
              <a:gd name="T26" fmla="*/ 41 w 82"/>
              <a:gd name="T27" fmla="*/ 76 h 82"/>
              <a:gd name="T28" fmla="*/ 41 w 82"/>
              <a:gd name="T29" fmla="*/ 5 h 82"/>
              <a:gd name="T30" fmla="*/ 52 w 82"/>
              <a:gd name="T31" fmla="*/ 8 h 82"/>
              <a:gd name="T32" fmla="*/ 37 w 82"/>
              <a:gd name="T33" fmla="*/ 15 h 82"/>
              <a:gd name="T34" fmla="*/ 30 w 82"/>
              <a:gd name="T35" fmla="*/ 17 h 82"/>
              <a:gd name="T36" fmla="*/ 29 w 82"/>
              <a:gd name="T37" fmla="*/ 24 h 82"/>
              <a:gd name="T38" fmla="*/ 26 w 82"/>
              <a:gd name="T39" fmla="*/ 29 h 82"/>
              <a:gd name="T40" fmla="*/ 24 w 82"/>
              <a:gd name="T41" fmla="*/ 31 h 82"/>
              <a:gd name="T42" fmla="*/ 26 w 82"/>
              <a:gd name="T43" fmla="*/ 33 h 82"/>
              <a:gd name="T44" fmla="*/ 29 w 82"/>
              <a:gd name="T45" fmla="*/ 32 h 82"/>
              <a:gd name="T46" fmla="*/ 33 w 82"/>
              <a:gd name="T47" fmla="*/ 28 h 82"/>
              <a:gd name="T48" fmla="*/ 38 w 82"/>
              <a:gd name="T49" fmla="*/ 30 h 82"/>
              <a:gd name="T50" fmla="*/ 41 w 82"/>
              <a:gd name="T51" fmla="*/ 34 h 82"/>
              <a:gd name="T52" fmla="*/ 35 w 82"/>
              <a:gd name="T53" fmla="*/ 34 h 82"/>
              <a:gd name="T54" fmla="*/ 32 w 82"/>
              <a:gd name="T55" fmla="*/ 32 h 82"/>
              <a:gd name="T56" fmla="*/ 25 w 82"/>
              <a:gd name="T57" fmla="*/ 37 h 82"/>
              <a:gd name="T58" fmla="*/ 23 w 82"/>
              <a:gd name="T59" fmla="*/ 46 h 82"/>
              <a:gd name="T60" fmla="*/ 28 w 82"/>
              <a:gd name="T61" fmla="*/ 51 h 82"/>
              <a:gd name="T62" fmla="*/ 35 w 82"/>
              <a:gd name="T63" fmla="*/ 51 h 82"/>
              <a:gd name="T64" fmla="*/ 43 w 82"/>
              <a:gd name="T65" fmla="*/ 70 h 82"/>
              <a:gd name="T66" fmla="*/ 49 w 82"/>
              <a:gd name="T67" fmla="*/ 57 h 82"/>
              <a:gd name="T68" fmla="*/ 49 w 82"/>
              <a:gd name="T69" fmla="*/ 44 h 82"/>
              <a:gd name="T70" fmla="*/ 44 w 82"/>
              <a:gd name="T71" fmla="*/ 38 h 82"/>
              <a:gd name="T72" fmla="*/ 47 w 82"/>
              <a:gd name="T73" fmla="*/ 41 h 82"/>
              <a:gd name="T74" fmla="*/ 53 w 82"/>
              <a:gd name="T75" fmla="*/ 37 h 82"/>
              <a:gd name="T76" fmla="*/ 50 w 82"/>
              <a:gd name="T77" fmla="*/ 34 h 82"/>
              <a:gd name="T78" fmla="*/ 55 w 82"/>
              <a:gd name="T79" fmla="*/ 34 h 82"/>
              <a:gd name="T80" fmla="*/ 62 w 82"/>
              <a:gd name="T81" fmla="*/ 43 h 82"/>
              <a:gd name="T82" fmla="*/ 51 w 82"/>
              <a:gd name="T83" fmla="*/ 58 h 82"/>
              <a:gd name="T84" fmla="*/ 49 w 82"/>
              <a:gd name="T85" fmla="*/ 63 h 82"/>
              <a:gd name="T86" fmla="*/ 52 w 82"/>
              <a:gd name="T87" fmla="*/ 58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2" h="82">
                <a:moveTo>
                  <a:pt x="41" y="0"/>
                </a:moveTo>
                <a:cubicBezTo>
                  <a:pt x="64" y="0"/>
                  <a:pt x="82" y="18"/>
                  <a:pt x="82" y="41"/>
                </a:cubicBezTo>
                <a:cubicBezTo>
                  <a:pt x="82" y="63"/>
                  <a:pt x="64" y="82"/>
                  <a:pt x="41" y="82"/>
                </a:cubicBezTo>
                <a:cubicBezTo>
                  <a:pt x="18" y="82"/>
                  <a:pt x="0" y="63"/>
                  <a:pt x="0" y="41"/>
                </a:cubicBezTo>
                <a:cubicBezTo>
                  <a:pt x="0" y="18"/>
                  <a:pt x="18" y="0"/>
                  <a:pt x="41" y="0"/>
                </a:cubicBezTo>
                <a:close/>
                <a:moveTo>
                  <a:pt x="63" y="43"/>
                </a:moveTo>
                <a:cubicBezTo>
                  <a:pt x="64" y="40"/>
                  <a:pt x="64" y="38"/>
                  <a:pt x="65" y="35"/>
                </a:cubicBezTo>
                <a:cubicBezTo>
                  <a:pt x="65" y="34"/>
                  <a:pt x="65" y="34"/>
                  <a:pt x="67" y="35"/>
                </a:cubicBezTo>
                <a:cubicBezTo>
                  <a:pt x="68" y="37"/>
                  <a:pt x="70" y="38"/>
                  <a:pt x="72" y="40"/>
                </a:cubicBezTo>
                <a:cubicBezTo>
                  <a:pt x="73" y="41"/>
                  <a:pt x="74" y="41"/>
                  <a:pt x="74" y="39"/>
                </a:cubicBezTo>
                <a:cubicBezTo>
                  <a:pt x="74" y="37"/>
                  <a:pt x="74" y="35"/>
                  <a:pt x="75" y="33"/>
                </a:cubicBezTo>
                <a:cubicBezTo>
                  <a:pt x="75" y="32"/>
                  <a:pt x="75" y="32"/>
                  <a:pt x="76" y="33"/>
                </a:cubicBezTo>
                <a:cubicBezTo>
                  <a:pt x="76" y="36"/>
                  <a:pt x="76" y="38"/>
                  <a:pt x="76" y="41"/>
                </a:cubicBezTo>
                <a:cubicBezTo>
                  <a:pt x="76" y="41"/>
                  <a:pt x="77" y="41"/>
                  <a:pt x="76" y="41"/>
                </a:cubicBezTo>
                <a:cubicBezTo>
                  <a:pt x="75" y="43"/>
                  <a:pt x="75" y="43"/>
                  <a:pt x="75" y="43"/>
                </a:cubicBezTo>
                <a:cubicBezTo>
                  <a:pt x="75" y="44"/>
                  <a:pt x="75" y="44"/>
                  <a:pt x="76" y="44"/>
                </a:cubicBezTo>
                <a:cubicBezTo>
                  <a:pt x="76" y="44"/>
                  <a:pt x="76" y="45"/>
                  <a:pt x="76" y="45"/>
                </a:cubicBezTo>
                <a:cubicBezTo>
                  <a:pt x="76" y="45"/>
                  <a:pt x="76" y="46"/>
                  <a:pt x="76" y="46"/>
                </a:cubicBezTo>
                <a:cubicBezTo>
                  <a:pt x="76" y="46"/>
                  <a:pt x="76" y="47"/>
                  <a:pt x="76" y="47"/>
                </a:cubicBezTo>
                <a:cubicBezTo>
                  <a:pt x="75" y="47"/>
                  <a:pt x="75" y="46"/>
                  <a:pt x="75" y="46"/>
                </a:cubicBezTo>
                <a:cubicBezTo>
                  <a:pt x="74" y="46"/>
                  <a:pt x="74" y="47"/>
                  <a:pt x="73" y="45"/>
                </a:cubicBezTo>
                <a:cubicBezTo>
                  <a:pt x="73" y="45"/>
                  <a:pt x="73" y="45"/>
                  <a:pt x="72" y="44"/>
                </a:cubicBezTo>
                <a:cubicBezTo>
                  <a:pt x="70" y="39"/>
                  <a:pt x="70" y="39"/>
                  <a:pt x="71" y="45"/>
                </a:cubicBezTo>
                <a:cubicBezTo>
                  <a:pt x="72" y="46"/>
                  <a:pt x="72" y="47"/>
                  <a:pt x="72" y="47"/>
                </a:cubicBezTo>
                <a:cubicBezTo>
                  <a:pt x="72" y="49"/>
                  <a:pt x="73" y="49"/>
                  <a:pt x="74" y="49"/>
                </a:cubicBezTo>
                <a:cubicBezTo>
                  <a:pt x="74" y="49"/>
                  <a:pt x="75" y="49"/>
                  <a:pt x="75" y="49"/>
                </a:cubicBezTo>
                <a:cubicBezTo>
                  <a:pt x="75" y="49"/>
                  <a:pt x="76" y="49"/>
                  <a:pt x="75" y="49"/>
                </a:cubicBezTo>
                <a:cubicBezTo>
                  <a:pt x="72" y="65"/>
                  <a:pt x="58" y="76"/>
                  <a:pt x="41" y="76"/>
                </a:cubicBezTo>
                <a:cubicBezTo>
                  <a:pt x="21" y="76"/>
                  <a:pt x="6" y="60"/>
                  <a:pt x="6" y="41"/>
                </a:cubicBezTo>
                <a:cubicBezTo>
                  <a:pt x="6" y="21"/>
                  <a:pt x="21" y="5"/>
                  <a:pt x="41" y="5"/>
                </a:cubicBezTo>
                <a:cubicBezTo>
                  <a:pt x="45" y="5"/>
                  <a:pt x="48" y="6"/>
                  <a:pt x="52" y="7"/>
                </a:cubicBezTo>
                <a:cubicBezTo>
                  <a:pt x="52" y="7"/>
                  <a:pt x="52" y="8"/>
                  <a:pt x="52" y="8"/>
                </a:cubicBezTo>
                <a:cubicBezTo>
                  <a:pt x="48" y="10"/>
                  <a:pt x="44" y="12"/>
                  <a:pt x="41" y="14"/>
                </a:cubicBezTo>
                <a:cubicBezTo>
                  <a:pt x="39" y="15"/>
                  <a:pt x="39" y="15"/>
                  <a:pt x="37" y="15"/>
                </a:cubicBezTo>
                <a:cubicBezTo>
                  <a:pt x="36" y="15"/>
                  <a:pt x="34" y="16"/>
                  <a:pt x="32" y="16"/>
                </a:cubicBezTo>
                <a:cubicBezTo>
                  <a:pt x="31" y="16"/>
                  <a:pt x="31" y="16"/>
                  <a:pt x="30" y="17"/>
                </a:cubicBezTo>
                <a:cubicBezTo>
                  <a:pt x="30" y="19"/>
                  <a:pt x="30" y="20"/>
                  <a:pt x="30" y="22"/>
                </a:cubicBezTo>
                <a:cubicBezTo>
                  <a:pt x="29" y="23"/>
                  <a:pt x="29" y="23"/>
                  <a:pt x="29" y="24"/>
                </a:cubicBezTo>
                <a:cubicBezTo>
                  <a:pt x="28" y="26"/>
                  <a:pt x="28" y="27"/>
                  <a:pt x="27" y="28"/>
                </a:cubicBezTo>
                <a:cubicBezTo>
                  <a:pt x="27" y="29"/>
                  <a:pt x="27" y="29"/>
                  <a:pt x="26" y="29"/>
                </a:cubicBezTo>
                <a:cubicBezTo>
                  <a:pt x="26" y="29"/>
                  <a:pt x="25" y="30"/>
                  <a:pt x="25" y="30"/>
                </a:cubicBezTo>
                <a:cubicBezTo>
                  <a:pt x="24" y="30"/>
                  <a:pt x="24" y="30"/>
                  <a:pt x="24" y="31"/>
                </a:cubicBezTo>
                <a:cubicBezTo>
                  <a:pt x="24" y="31"/>
                  <a:pt x="24" y="32"/>
                  <a:pt x="25" y="32"/>
                </a:cubicBezTo>
                <a:cubicBezTo>
                  <a:pt x="25" y="33"/>
                  <a:pt x="25" y="33"/>
                  <a:pt x="26" y="33"/>
                </a:cubicBezTo>
                <a:cubicBezTo>
                  <a:pt x="26" y="33"/>
                  <a:pt x="26" y="33"/>
                  <a:pt x="27" y="33"/>
                </a:cubicBezTo>
                <a:cubicBezTo>
                  <a:pt x="28" y="33"/>
                  <a:pt x="28" y="33"/>
                  <a:pt x="29" y="32"/>
                </a:cubicBezTo>
                <a:cubicBezTo>
                  <a:pt x="29" y="31"/>
                  <a:pt x="30" y="30"/>
                  <a:pt x="31" y="29"/>
                </a:cubicBezTo>
                <a:cubicBezTo>
                  <a:pt x="31" y="28"/>
                  <a:pt x="32" y="28"/>
                  <a:pt x="33" y="28"/>
                </a:cubicBezTo>
                <a:cubicBezTo>
                  <a:pt x="34" y="29"/>
                  <a:pt x="35" y="29"/>
                  <a:pt x="36" y="29"/>
                </a:cubicBezTo>
                <a:cubicBezTo>
                  <a:pt x="37" y="30"/>
                  <a:pt x="37" y="30"/>
                  <a:pt x="38" y="30"/>
                </a:cubicBezTo>
                <a:cubicBezTo>
                  <a:pt x="39" y="31"/>
                  <a:pt x="40" y="32"/>
                  <a:pt x="41" y="33"/>
                </a:cubicBezTo>
                <a:cubicBezTo>
                  <a:pt x="42" y="33"/>
                  <a:pt x="41" y="34"/>
                  <a:pt x="41" y="34"/>
                </a:cubicBezTo>
                <a:cubicBezTo>
                  <a:pt x="39" y="34"/>
                  <a:pt x="38" y="34"/>
                  <a:pt x="37" y="34"/>
                </a:cubicBezTo>
                <a:cubicBezTo>
                  <a:pt x="36" y="35"/>
                  <a:pt x="36" y="34"/>
                  <a:pt x="35" y="34"/>
                </a:cubicBezTo>
                <a:cubicBezTo>
                  <a:pt x="35" y="33"/>
                  <a:pt x="34" y="33"/>
                  <a:pt x="33" y="32"/>
                </a:cubicBezTo>
                <a:cubicBezTo>
                  <a:pt x="33" y="32"/>
                  <a:pt x="32" y="32"/>
                  <a:pt x="32" y="32"/>
                </a:cubicBezTo>
                <a:cubicBezTo>
                  <a:pt x="30" y="33"/>
                  <a:pt x="28" y="34"/>
                  <a:pt x="26" y="35"/>
                </a:cubicBezTo>
                <a:cubicBezTo>
                  <a:pt x="25" y="35"/>
                  <a:pt x="25" y="36"/>
                  <a:pt x="25" y="37"/>
                </a:cubicBezTo>
                <a:cubicBezTo>
                  <a:pt x="24" y="39"/>
                  <a:pt x="24" y="42"/>
                  <a:pt x="23" y="44"/>
                </a:cubicBezTo>
                <a:cubicBezTo>
                  <a:pt x="22" y="45"/>
                  <a:pt x="22" y="45"/>
                  <a:pt x="23" y="46"/>
                </a:cubicBezTo>
                <a:cubicBezTo>
                  <a:pt x="24" y="48"/>
                  <a:pt x="25" y="49"/>
                  <a:pt x="26" y="51"/>
                </a:cubicBezTo>
                <a:cubicBezTo>
                  <a:pt x="27" y="52"/>
                  <a:pt x="27" y="52"/>
                  <a:pt x="28" y="51"/>
                </a:cubicBezTo>
                <a:cubicBezTo>
                  <a:pt x="30" y="51"/>
                  <a:pt x="32" y="51"/>
                  <a:pt x="33" y="50"/>
                </a:cubicBezTo>
                <a:cubicBezTo>
                  <a:pt x="34" y="50"/>
                  <a:pt x="35" y="50"/>
                  <a:pt x="35" y="51"/>
                </a:cubicBezTo>
                <a:cubicBezTo>
                  <a:pt x="37" y="57"/>
                  <a:pt x="39" y="63"/>
                  <a:pt x="41" y="69"/>
                </a:cubicBezTo>
                <a:cubicBezTo>
                  <a:pt x="42" y="71"/>
                  <a:pt x="42" y="71"/>
                  <a:pt x="43" y="70"/>
                </a:cubicBezTo>
                <a:cubicBezTo>
                  <a:pt x="45" y="67"/>
                  <a:pt x="46" y="64"/>
                  <a:pt x="48" y="61"/>
                </a:cubicBezTo>
                <a:cubicBezTo>
                  <a:pt x="49" y="59"/>
                  <a:pt x="49" y="59"/>
                  <a:pt x="49" y="57"/>
                </a:cubicBezTo>
                <a:cubicBezTo>
                  <a:pt x="50" y="53"/>
                  <a:pt x="50" y="50"/>
                  <a:pt x="51" y="46"/>
                </a:cubicBezTo>
                <a:cubicBezTo>
                  <a:pt x="51" y="44"/>
                  <a:pt x="51" y="44"/>
                  <a:pt x="49" y="44"/>
                </a:cubicBezTo>
                <a:cubicBezTo>
                  <a:pt x="48" y="45"/>
                  <a:pt x="48" y="44"/>
                  <a:pt x="47" y="43"/>
                </a:cubicBezTo>
                <a:cubicBezTo>
                  <a:pt x="46" y="41"/>
                  <a:pt x="45" y="39"/>
                  <a:pt x="44" y="38"/>
                </a:cubicBezTo>
                <a:cubicBezTo>
                  <a:pt x="43" y="36"/>
                  <a:pt x="43" y="36"/>
                  <a:pt x="44" y="37"/>
                </a:cubicBezTo>
                <a:cubicBezTo>
                  <a:pt x="45" y="38"/>
                  <a:pt x="46" y="40"/>
                  <a:pt x="47" y="41"/>
                </a:cubicBezTo>
                <a:cubicBezTo>
                  <a:pt x="49" y="42"/>
                  <a:pt x="49" y="42"/>
                  <a:pt x="50" y="41"/>
                </a:cubicBezTo>
                <a:cubicBezTo>
                  <a:pt x="51" y="40"/>
                  <a:pt x="52" y="38"/>
                  <a:pt x="53" y="37"/>
                </a:cubicBezTo>
                <a:cubicBezTo>
                  <a:pt x="54" y="36"/>
                  <a:pt x="54" y="36"/>
                  <a:pt x="52" y="35"/>
                </a:cubicBezTo>
                <a:cubicBezTo>
                  <a:pt x="51" y="35"/>
                  <a:pt x="51" y="34"/>
                  <a:pt x="50" y="34"/>
                </a:cubicBezTo>
                <a:cubicBezTo>
                  <a:pt x="49" y="33"/>
                  <a:pt x="48" y="33"/>
                  <a:pt x="50" y="34"/>
                </a:cubicBezTo>
                <a:cubicBezTo>
                  <a:pt x="52" y="34"/>
                  <a:pt x="53" y="34"/>
                  <a:pt x="55" y="34"/>
                </a:cubicBezTo>
                <a:cubicBezTo>
                  <a:pt x="57" y="35"/>
                  <a:pt x="57" y="35"/>
                  <a:pt x="58" y="36"/>
                </a:cubicBezTo>
                <a:cubicBezTo>
                  <a:pt x="59" y="39"/>
                  <a:pt x="60" y="41"/>
                  <a:pt x="62" y="43"/>
                </a:cubicBezTo>
                <a:cubicBezTo>
                  <a:pt x="62" y="45"/>
                  <a:pt x="63" y="44"/>
                  <a:pt x="63" y="43"/>
                </a:cubicBezTo>
                <a:close/>
                <a:moveTo>
                  <a:pt x="51" y="58"/>
                </a:moveTo>
                <a:cubicBezTo>
                  <a:pt x="51" y="58"/>
                  <a:pt x="50" y="59"/>
                  <a:pt x="50" y="59"/>
                </a:cubicBezTo>
                <a:cubicBezTo>
                  <a:pt x="49" y="61"/>
                  <a:pt x="49" y="61"/>
                  <a:pt x="49" y="63"/>
                </a:cubicBezTo>
                <a:cubicBezTo>
                  <a:pt x="50" y="66"/>
                  <a:pt x="50" y="66"/>
                  <a:pt x="51" y="63"/>
                </a:cubicBezTo>
                <a:cubicBezTo>
                  <a:pt x="51" y="61"/>
                  <a:pt x="52" y="60"/>
                  <a:pt x="52" y="58"/>
                </a:cubicBezTo>
                <a:cubicBezTo>
                  <a:pt x="53" y="55"/>
                  <a:pt x="53" y="55"/>
                  <a:pt x="51" y="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>
            <a:normAutofit fontScale="25000"/>
          </a:bodyPr>
          <a:lstStyle/>
          <a:p>
            <a:pPr defTabSz="12172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0">
              <a:solidFill>
                <a:srgbClr val="4D4D4D">
                  <a:lumMod val="60000"/>
                  <a:lumOff val="4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文本框 75"/>
          <p:cNvSpPr txBox="1"/>
          <p:nvPr>
            <p:custDataLst>
              <p:tags r:id="rId20"/>
            </p:custDataLst>
          </p:nvPr>
        </p:nvSpPr>
        <p:spPr>
          <a:xfrm>
            <a:off x="7198526" y="5322532"/>
            <a:ext cx="3714565" cy="62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0" rIns="90000" bIns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rgbClr val="4D4D4D">
                    <a:lumMod val="60000"/>
                    <a:lumOff val="40000"/>
                  </a:srgbClr>
                </a:solidFill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200" spc="24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报表体系；</a:t>
            </a:r>
            <a:endParaRPr lang="zh-CN" altLang="en-US" sz="3200" spc="24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>
            <p:custDataLst>
              <p:tags r:id="rId21"/>
            </p:custDataLst>
          </p:nvPr>
        </p:nvSpPr>
        <p:spPr>
          <a:xfrm>
            <a:off x="7198526" y="4210680"/>
            <a:ext cx="3714565" cy="6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0" rIns="90000" bIns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rgbClr val="4D4D4D">
                    <a:lumMod val="60000"/>
                    <a:lumOff val="40000"/>
                  </a:srgbClr>
                </a:solidFill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200" spc="24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地磅对接；</a:t>
            </a:r>
            <a:endParaRPr lang="zh-CN" altLang="en-US" sz="3200" spc="24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8" name="文本框 77"/>
          <p:cNvSpPr txBox="1"/>
          <p:nvPr>
            <p:custDataLst>
              <p:tags r:id="rId22"/>
            </p:custDataLst>
          </p:nvPr>
        </p:nvSpPr>
        <p:spPr>
          <a:xfrm>
            <a:off x="7198526" y="3097347"/>
            <a:ext cx="3714565" cy="6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0" rIns="90000" bIns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rgbClr val="4D4D4D">
                    <a:lumMod val="60000"/>
                    <a:lumOff val="40000"/>
                  </a:srgbClr>
                </a:solidFill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3200" spc="24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OA系统集成；</a:t>
            </a:r>
            <a:endParaRPr lang="en-US" altLang="zh-CN" sz="3200" spc="24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23"/>
            </p:custDataLst>
          </p:nvPr>
        </p:nvSpPr>
        <p:spPr>
          <a:xfrm>
            <a:off x="7198526" y="1982533"/>
            <a:ext cx="3714565" cy="62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0" rIns="90000" bIns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rgbClr val="4D4D4D">
                    <a:lumMod val="60000"/>
                    <a:lumOff val="40000"/>
                  </a:srgbClr>
                </a:solidFill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3200" spc="24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快递平台对接；</a:t>
            </a:r>
            <a:endParaRPr lang="en-US" altLang="zh-CN" sz="3200" spc="24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>
            <p:custDataLst>
              <p:tags r:id="rId24"/>
            </p:custDataLst>
          </p:nvPr>
        </p:nvSpPr>
        <p:spPr>
          <a:xfrm>
            <a:off x="2083412" y="5322532"/>
            <a:ext cx="3716045" cy="62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0" rIns="90000" bIns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rgbClr val="4D4D4D">
                    <a:lumMod val="60000"/>
                    <a:lumOff val="40000"/>
                  </a:srgbClr>
                </a:solidFill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200" spc="24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大屏管理；</a:t>
            </a:r>
            <a:endParaRPr lang="zh-CN" altLang="en-US" sz="3200" spc="24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>
            <p:custDataLst>
              <p:tags r:id="rId25"/>
            </p:custDataLst>
          </p:nvPr>
        </p:nvSpPr>
        <p:spPr>
          <a:xfrm>
            <a:off x="2083412" y="4210680"/>
            <a:ext cx="3716045" cy="6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0" rIns="90000" bIns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rgbClr val="4D4D4D">
                    <a:lumMod val="60000"/>
                    <a:lumOff val="40000"/>
                  </a:srgbClr>
                </a:solidFill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200" spc="24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园区预约；</a:t>
            </a:r>
            <a:endParaRPr lang="zh-CN" altLang="en-US" sz="3200" spc="24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2" name="文本框 81"/>
          <p:cNvSpPr txBox="1"/>
          <p:nvPr>
            <p:custDataLst>
              <p:tags r:id="rId26"/>
            </p:custDataLst>
          </p:nvPr>
        </p:nvSpPr>
        <p:spPr>
          <a:xfrm>
            <a:off x="2083412" y="3097347"/>
            <a:ext cx="3716045" cy="62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0" rIns="90000" bIns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rgbClr val="4D4D4D">
                    <a:lumMod val="60000"/>
                    <a:lumOff val="40000"/>
                  </a:srgbClr>
                </a:solidFill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3200" spc="24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承运商KPI考核；</a:t>
            </a:r>
            <a:endParaRPr lang="en-US" altLang="zh-CN" sz="3200" spc="24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>
            <p:custDataLst>
              <p:tags r:id="rId27"/>
            </p:custDataLst>
          </p:nvPr>
        </p:nvSpPr>
        <p:spPr>
          <a:xfrm>
            <a:off x="2083412" y="1982533"/>
            <a:ext cx="3716045" cy="62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0" rIns="90000" bIns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rgbClr val="4D4D4D">
                    <a:lumMod val="60000"/>
                    <a:lumOff val="40000"/>
                  </a:srgbClr>
                </a:solidFill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3200" spc="24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财务共享对接；</a:t>
            </a:r>
            <a:endParaRPr lang="en-US" altLang="zh-CN" sz="3200" spc="24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98361" y="3011934"/>
            <a:ext cx="7285938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   谢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46" y="4074111"/>
            <a:ext cx="2874108" cy="198706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53670" y="203200"/>
            <a:ext cx="243776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结尾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: 圆角 19"/>
          <p:cNvSpPr/>
          <p:nvPr>
            <p:custDataLst>
              <p:tags r:id="rId1"/>
            </p:custDataLst>
          </p:nvPr>
        </p:nvSpPr>
        <p:spPr>
          <a:xfrm>
            <a:off x="541020" y="3540760"/>
            <a:ext cx="11165205" cy="3273425"/>
          </a:xfrm>
          <a:prstGeom prst="roundRect">
            <a:avLst>
              <a:gd name="adj" fmla="val 91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540220" y="737606"/>
            <a:ext cx="11165021" cy="2732809"/>
          </a:xfrm>
          <a:prstGeom prst="roundRect">
            <a:avLst>
              <a:gd name="adj" fmla="val 91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41847" y="983874"/>
            <a:ext cx="1101056" cy="778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根据销售通知单在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开送货单并打印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00520" y="983874"/>
            <a:ext cx="907182" cy="7789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手工开立物流单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65319" y="983874"/>
            <a:ext cx="1101056" cy="7789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微信通知承运商安排车辆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23992" y="983874"/>
            <a:ext cx="1358100" cy="7789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承运商安排车辆装货对接仓库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39709" y="983874"/>
            <a:ext cx="1101056" cy="7789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仓库反馈日装货情况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598382" y="979734"/>
            <a:ext cx="1252020" cy="7872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在途联系承运商老板反馈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08015" y="979734"/>
            <a:ext cx="1252019" cy="7872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月底承运商拿纸质签收单对账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右箭头 18"/>
          <p:cNvSpPr/>
          <p:nvPr/>
        </p:nvSpPr>
        <p:spPr>
          <a:xfrm>
            <a:off x="1883178" y="1232228"/>
            <a:ext cx="377067" cy="2822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右箭头 19"/>
          <p:cNvSpPr/>
          <p:nvPr/>
        </p:nvSpPr>
        <p:spPr>
          <a:xfrm>
            <a:off x="3247977" y="1232228"/>
            <a:ext cx="377067" cy="2822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右箭头 20"/>
          <p:cNvSpPr/>
          <p:nvPr/>
        </p:nvSpPr>
        <p:spPr>
          <a:xfrm>
            <a:off x="4806650" y="1232228"/>
            <a:ext cx="377067" cy="2822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右箭头 21"/>
          <p:cNvSpPr/>
          <p:nvPr/>
        </p:nvSpPr>
        <p:spPr>
          <a:xfrm>
            <a:off x="6622367" y="1232228"/>
            <a:ext cx="377067" cy="2822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右箭头 22"/>
          <p:cNvSpPr/>
          <p:nvPr/>
        </p:nvSpPr>
        <p:spPr>
          <a:xfrm>
            <a:off x="8181040" y="1232228"/>
            <a:ext cx="377067" cy="2822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右箭头 23"/>
          <p:cNvSpPr/>
          <p:nvPr/>
        </p:nvSpPr>
        <p:spPr>
          <a:xfrm>
            <a:off x="9890677" y="1232228"/>
            <a:ext cx="377067" cy="2822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88298" y="144594"/>
            <a:ext cx="461236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15760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TMS</a:t>
            </a:r>
            <a:r>
              <a:rPr lang="zh-CN" altLang="en-US" sz="20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项目背景及改善</a:t>
            </a:r>
            <a:endParaRPr lang="zh-CN" altLang="en-US" sz="2000" b="1" spc="3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5" name="Rounded Rectangle 72"/>
          <p:cNvSpPr/>
          <p:nvPr/>
        </p:nvSpPr>
        <p:spPr>
          <a:xfrm>
            <a:off x="741847" y="2104011"/>
            <a:ext cx="4354393" cy="461665"/>
          </a:xfrm>
          <a:prstGeom prst="roundRect">
            <a:avLst>
              <a:gd name="adj" fmla="val 2111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发运单线下手工登记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ounded Rectangle 72"/>
          <p:cNvSpPr/>
          <p:nvPr/>
        </p:nvSpPr>
        <p:spPr>
          <a:xfrm>
            <a:off x="741847" y="2738845"/>
            <a:ext cx="4354393" cy="461665"/>
          </a:xfrm>
          <a:prstGeom prst="roundRect">
            <a:avLst>
              <a:gd name="adj" fmla="val 2111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微信沟通不便于查询追溯，离职后不便于交接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ounded Rectangle 72"/>
          <p:cNvSpPr/>
          <p:nvPr/>
        </p:nvSpPr>
        <p:spPr>
          <a:xfrm>
            <a:off x="7205641" y="2104011"/>
            <a:ext cx="4354393" cy="461665"/>
          </a:xfrm>
          <a:prstGeom prst="roundRect">
            <a:avLst>
              <a:gd name="adj" fmla="val 2111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月底对账工作量大，稽核困难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ounded Rectangle 72"/>
          <p:cNvSpPr/>
          <p:nvPr/>
        </p:nvSpPr>
        <p:spPr>
          <a:xfrm>
            <a:off x="7205641" y="2752388"/>
            <a:ext cx="4354393" cy="461665"/>
          </a:xfrm>
          <a:prstGeom prst="roundRect">
            <a:avLst>
              <a:gd name="adj" fmla="val 2111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销售和客户无法追至进度</a:t>
            </a:r>
            <a:endParaRPr lang="zh-CN" alt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27068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46678" y="3540867"/>
            <a:ext cx="10883523" cy="3273319"/>
            <a:chOff x="660399" y="1995541"/>
            <a:chExt cx="10883523" cy="3273319"/>
          </a:xfrm>
        </p:grpSpPr>
        <p:grpSp>
          <p:nvGrpSpPr>
            <p:cNvPr id="21" name="ïS1ídé"/>
            <p:cNvGrpSpPr/>
            <p:nvPr/>
          </p:nvGrpSpPr>
          <p:grpSpPr>
            <a:xfrm>
              <a:off x="660400" y="1995541"/>
              <a:ext cx="1537486" cy="1016934"/>
              <a:chOff x="1556066" y="5117165"/>
              <a:chExt cx="1662263" cy="1016934"/>
            </a:xfrm>
          </p:grpSpPr>
          <p:sp>
            <p:nvSpPr>
              <p:cNvPr id="50" name="íṥ1idê"/>
              <p:cNvSpPr/>
              <p:nvPr/>
            </p:nvSpPr>
            <p:spPr bwMode="auto">
              <a:xfrm>
                <a:off x="1556066" y="5509002"/>
                <a:ext cx="1662263" cy="625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ea typeface="微软雅黑" panose="020B0503020204020204" pitchFamily="34" charset="-122"/>
                  </a:rPr>
                  <a:t>客户、承运商、司机、车辆、承运商报价</a:t>
                </a:r>
                <a:endParaRPr lang="en-US" altLang="zh-CN" sz="12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íṥḷíḓe"/>
              <p:cNvSpPr/>
              <p:nvPr/>
            </p:nvSpPr>
            <p:spPr>
              <a:xfrm>
                <a:off x="1556066" y="5117165"/>
                <a:ext cx="1662263" cy="391835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资源管理</a:t>
                </a:r>
                <a:endParaRPr lang="id-ID" altLang="zh-CN" sz="1600" b="1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ïSḻiďê"/>
            <p:cNvGrpSpPr/>
            <p:nvPr/>
          </p:nvGrpSpPr>
          <p:grpSpPr>
            <a:xfrm>
              <a:off x="6029318" y="1995541"/>
              <a:ext cx="1537486" cy="1016934"/>
              <a:chOff x="1556066" y="5117165"/>
              <a:chExt cx="1662263" cy="1016934"/>
            </a:xfrm>
          </p:grpSpPr>
          <p:sp>
            <p:nvSpPr>
              <p:cNvPr id="48" name="ïṩlïďé"/>
              <p:cNvSpPr/>
              <p:nvPr/>
            </p:nvSpPr>
            <p:spPr bwMode="auto">
              <a:xfrm>
                <a:off x="1556066" y="5509002"/>
                <a:ext cx="1662263" cy="625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fontAlgn="ctr"/>
                <a:endParaRPr lang="zh-CN" altLang="en-US" sz="1100" b="0" i="0" u="none" strike="noStrike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ïṩļïḓê"/>
              <p:cNvSpPr/>
              <p:nvPr/>
            </p:nvSpPr>
            <p:spPr>
              <a:xfrm>
                <a:off x="1556066" y="5117165"/>
                <a:ext cx="1662263" cy="391835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在途跟踪</a:t>
                </a:r>
                <a:endParaRPr lang="id-ID" altLang="zh-CN" sz="1600" b="1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5" name="肘形连接符 40"/>
            <p:cNvCxnSpPr/>
            <p:nvPr/>
          </p:nvCxnSpPr>
          <p:spPr>
            <a:xfrm rot="16200000" flipV="1">
              <a:off x="2239729" y="2328022"/>
              <a:ext cx="825958" cy="818598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肘形连接符 59"/>
            <p:cNvCxnSpPr/>
            <p:nvPr/>
          </p:nvCxnSpPr>
          <p:spPr>
            <a:xfrm rot="16200000" flipV="1">
              <a:off x="7608647" y="2328022"/>
              <a:ext cx="825958" cy="818598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îšḷïde"/>
            <p:cNvGrpSpPr/>
            <p:nvPr/>
          </p:nvGrpSpPr>
          <p:grpSpPr>
            <a:xfrm>
              <a:off x="2702492" y="4089067"/>
              <a:ext cx="2221991" cy="1134661"/>
              <a:chOff x="861567" y="4954307"/>
              <a:chExt cx="2402320" cy="1134661"/>
            </a:xfrm>
          </p:grpSpPr>
          <p:sp>
            <p:nvSpPr>
              <p:cNvPr id="46" name="ïṣ1ïḑè"/>
              <p:cNvSpPr/>
              <p:nvPr/>
            </p:nvSpPr>
            <p:spPr bwMode="auto">
              <a:xfrm>
                <a:off x="861567" y="5297168"/>
                <a:ext cx="2356762" cy="79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4800" dirty="0">
                    <a:ea typeface="微软雅黑" panose="020B0503020204020204" pitchFamily="34" charset="-122"/>
                  </a:rPr>
                  <a:t>指派承运商，装车登记，在途跟踪，时效统计，回单登记，里程管理，专车管</a:t>
                </a:r>
                <a:r>
                  <a:rPr lang="zh-CN" altLang="en-US" sz="4800" dirty="0">
                    <a:ea typeface="微软雅黑" panose="020B0503020204020204" pitchFamily="34" charset="-122"/>
                  </a:rPr>
                  <a:t>理</a:t>
                </a:r>
                <a:endParaRPr lang="zh-CN" altLang="en-US" sz="4800" dirty="0">
                  <a:ea typeface="微软雅黑" panose="020B0503020204020204" pitchFamily="34" charset="-122"/>
                </a:endParaRPr>
              </a:p>
              <a:p>
                <a:pPr algn="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ea typeface="微软雅黑" panose="020B0503020204020204" pitchFamily="34" charset="-122"/>
                  </a:rPr>
                  <a:t>.</a:t>
                </a:r>
                <a:endParaRPr lang="en-US" altLang="zh-CN" sz="1100" dirty="0">
                  <a:ea typeface="微软雅黑" panose="020B0503020204020204" pitchFamily="34" charset="-122"/>
                </a:endParaRPr>
              </a:p>
              <a:p>
                <a:pPr algn="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ea typeface="微软雅黑" panose="020B0503020204020204" pitchFamily="34" charset="-122"/>
                  </a:rPr>
                  <a:t>……</a:t>
                </a:r>
                <a:endParaRPr lang="en-US" altLang="zh-CN" sz="11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íṣļiḋe"/>
              <p:cNvSpPr/>
              <p:nvPr/>
            </p:nvSpPr>
            <p:spPr>
              <a:xfrm>
                <a:off x="1601624" y="4954307"/>
                <a:ext cx="1662263" cy="391835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zh-CN" altLang="en-US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运单管理</a:t>
                </a:r>
                <a:endParaRPr lang="id-ID" altLang="zh-CN" sz="1600" b="1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8" name="ïṩľîḓé"/>
            <p:cNvGrpSpPr/>
            <p:nvPr/>
          </p:nvGrpSpPr>
          <p:grpSpPr>
            <a:xfrm>
              <a:off x="7859132" y="4095818"/>
              <a:ext cx="2250183" cy="1173042"/>
              <a:chOff x="786942" y="4961058"/>
              <a:chExt cx="2432799" cy="1173042"/>
            </a:xfrm>
          </p:grpSpPr>
          <p:sp>
            <p:nvSpPr>
              <p:cNvPr id="44" name="îṡ1íďé"/>
              <p:cNvSpPr/>
              <p:nvPr/>
            </p:nvSpPr>
            <p:spPr bwMode="auto">
              <a:xfrm>
                <a:off x="786942" y="5342300"/>
                <a:ext cx="2431387" cy="79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ea typeface="微软雅黑" panose="020B0503020204020204" pitchFamily="34" charset="-122"/>
                  </a:rPr>
                  <a:t>按计费规则自动生成运费，每笔费用凭证齐全、在线交互</a:t>
                </a:r>
                <a:endParaRPr lang="en-US" altLang="zh-CN" sz="12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íSľíḓe"/>
              <p:cNvSpPr/>
              <p:nvPr/>
            </p:nvSpPr>
            <p:spPr>
              <a:xfrm>
                <a:off x="1557478" y="4961058"/>
                <a:ext cx="1662263" cy="391835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zh-CN" altLang="en-US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对账结算</a:t>
                </a:r>
                <a:endParaRPr lang="id-ID" altLang="zh-CN" sz="1600" b="1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9" name="肘形连接符 81"/>
            <p:cNvCxnSpPr/>
            <p:nvPr/>
          </p:nvCxnSpPr>
          <p:spPr>
            <a:xfrm rot="5400000">
              <a:off x="4924188" y="4117780"/>
              <a:ext cx="825958" cy="818598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肘形连接符 82"/>
            <p:cNvCxnSpPr/>
            <p:nvPr/>
          </p:nvCxnSpPr>
          <p:spPr>
            <a:xfrm rot="5400000">
              <a:off x="10149850" y="4117780"/>
              <a:ext cx="825958" cy="818598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iśḻíḍè"/>
            <p:cNvSpPr/>
            <p:nvPr/>
          </p:nvSpPr>
          <p:spPr>
            <a:xfrm>
              <a:off x="660399" y="3544872"/>
              <a:ext cx="10858500" cy="17465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>
                <a:ea typeface="微软雅黑" panose="020B0503020204020204" pitchFamily="34" charset="-122"/>
              </a:endParaRPr>
            </a:p>
          </p:txBody>
        </p:sp>
        <p:grpSp>
          <p:nvGrpSpPr>
            <p:cNvPr id="32" name="íṧliḋè"/>
            <p:cNvGrpSpPr/>
            <p:nvPr/>
          </p:nvGrpSpPr>
          <p:grpSpPr>
            <a:xfrm>
              <a:off x="2490213" y="3060406"/>
              <a:ext cx="1143588" cy="1143588"/>
              <a:chOff x="2658488" y="3228681"/>
              <a:chExt cx="807038" cy="807038"/>
            </a:xfrm>
          </p:grpSpPr>
          <p:sp>
            <p:nvSpPr>
              <p:cNvPr id="42" name="ïṡḻidé"/>
              <p:cNvSpPr/>
              <p:nvPr/>
            </p:nvSpPr>
            <p:spPr>
              <a:xfrm>
                <a:off x="2658488" y="3228681"/>
                <a:ext cx="807038" cy="807038"/>
              </a:xfrm>
              <a:prstGeom prst="diamond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ïṥ1íde"/>
              <p:cNvSpPr/>
              <p:nvPr/>
            </p:nvSpPr>
            <p:spPr>
              <a:xfrm>
                <a:off x="2914323" y="3484824"/>
                <a:ext cx="295368" cy="294751"/>
              </a:xfrm>
              <a:custGeom>
                <a:avLst/>
                <a:gdLst>
                  <a:gd name="connsiteX0" fmla="*/ 481071 w 607991"/>
                  <a:gd name="connsiteY0" fmla="*/ 506364 h 606722"/>
                  <a:gd name="connsiteX1" fmla="*/ 460955 w 607991"/>
                  <a:gd name="connsiteY1" fmla="*/ 516162 h 606722"/>
                  <a:gd name="connsiteX2" fmla="*/ 455704 w 607991"/>
                  <a:gd name="connsiteY2" fmla="*/ 530826 h 606722"/>
                  <a:gd name="connsiteX3" fmla="*/ 480981 w 607991"/>
                  <a:gd name="connsiteY3" fmla="*/ 556066 h 606722"/>
                  <a:gd name="connsiteX4" fmla="*/ 506437 w 607991"/>
                  <a:gd name="connsiteY4" fmla="*/ 530826 h 606722"/>
                  <a:gd name="connsiteX5" fmla="*/ 501186 w 607991"/>
                  <a:gd name="connsiteY5" fmla="*/ 516162 h 606722"/>
                  <a:gd name="connsiteX6" fmla="*/ 481071 w 607991"/>
                  <a:gd name="connsiteY6" fmla="*/ 506364 h 606722"/>
                  <a:gd name="connsiteX7" fmla="*/ 126698 w 607991"/>
                  <a:gd name="connsiteY7" fmla="*/ 506364 h 606722"/>
                  <a:gd name="connsiteX8" fmla="*/ 106628 w 607991"/>
                  <a:gd name="connsiteY8" fmla="*/ 516162 h 606722"/>
                  <a:gd name="connsiteX9" fmla="*/ 101287 w 607991"/>
                  <a:gd name="connsiteY9" fmla="*/ 530826 h 606722"/>
                  <a:gd name="connsiteX10" fmla="*/ 126565 w 607991"/>
                  <a:gd name="connsiteY10" fmla="*/ 556066 h 606722"/>
                  <a:gd name="connsiteX11" fmla="*/ 152020 w 607991"/>
                  <a:gd name="connsiteY11" fmla="*/ 530826 h 606722"/>
                  <a:gd name="connsiteX12" fmla="*/ 146769 w 607991"/>
                  <a:gd name="connsiteY12" fmla="*/ 516162 h 606722"/>
                  <a:gd name="connsiteX13" fmla="*/ 126698 w 607991"/>
                  <a:gd name="connsiteY13" fmla="*/ 506364 h 606722"/>
                  <a:gd name="connsiteX14" fmla="*/ 354520 w 607991"/>
                  <a:gd name="connsiteY14" fmla="*/ 328623 h 606722"/>
                  <a:gd name="connsiteX15" fmla="*/ 500562 w 607991"/>
                  <a:gd name="connsiteY15" fmla="*/ 328623 h 606722"/>
                  <a:gd name="connsiteX16" fmla="*/ 531710 w 607991"/>
                  <a:gd name="connsiteY16" fmla="*/ 353885 h 606722"/>
                  <a:gd name="connsiteX17" fmla="*/ 354520 w 607991"/>
                  <a:gd name="connsiteY17" fmla="*/ 353885 h 606722"/>
                  <a:gd name="connsiteX18" fmla="*/ 227926 w 607991"/>
                  <a:gd name="connsiteY18" fmla="*/ 328623 h 606722"/>
                  <a:gd name="connsiteX19" fmla="*/ 303925 w 607991"/>
                  <a:gd name="connsiteY19" fmla="*/ 328623 h 606722"/>
                  <a:gd name="connsiteX20" fmla="*/ 303925 w 607991"/>
                  <a:gd name="connsiteY20" fmla="*/ 353885 h 606722"/>
                  <a:gd name="connsiteX21" fmla="*/ 227926 w 607991"/>
                  <a:gd name="connsiteY21" fmla="*/ 353885 h 606722"/>
                  <a:gd name="connsiteX22" fmla="*/ 404971 w 607991"/>
                  <a:gd name="connsiteY22" fmla="*/ 50656 h 606722"/>
                  <a:gd name="connsiteX23" fmla="*/ 404971 w 607991"/>
                  <a:gd name="connsiteY23" fmla="*/ 101313 h 606722"/>
                  <a:gd name="connsiteX24" fmla="*/ 455704 w 607991"/>
                  <a:gd name="connsiteY24" fmla="*/ 101313 h 606722"/>
                  <a:gd name="connsiteX25" fmla="*/ 455704 w 607991"/>
                  <a:gd name="connsiteY25" fmla="*/ 50656 h 606722"/>
                  <a:gd name="connsiteX26" fmla="*/ 379694 w 607991"/>
                  <a:gd name="connsiteY26" fmla="*/ 0 h 606722"/>
                  <a:gd name="connsiteX27" fmla="*/ 480892 w 607991"/>
                  <a:gd name="connsiteY27" fmla="*/ 0 h 606722"/>
                  <a:gd name="connsiteX28" fmla="*/ 531625 w 607991"/>
                  <a:gd name="connsiteY28" fmla="*/ 0 h 606722"/>
                  <a:gd name="connsiteX29" fmla="*/ 556902 w 607991"/>
                  <a:gd name="connsiteY29" fmla="*/ 25417 h 606722"/>
                  <a:gd name="connsiteX30" fmla="*/ 531625 w 607991"/>
                  <a:gd name="connsiteY30" fmla="*/ 50656 h 606722"/>
                  <a:gd name="connsiteX31" fmla="*/ 506259 w 607991"/>
                  <a:gd name="connsiteY31" fmla="*/ 50656 h 606722"/>
                  <a:gd name="connsiteX32" fmla="*/ 506259 w 607991"/>
                  <a:gd name="connsiteY32" fmla="*/ 101046 h 606722"/>
                  <a:gd name="connsiteX33" fmla="*/ 531625 w 607991"/>
                  <a:gd name="connsiteY33" fmla="*/ 101046 h 606722"/>
                  <a:gd name="connsiteX34" fmla="*/ 556902 w 607991"/>
                  <a:gd name="connsiteY34" fmla="*/ 126286 h 606722"/>
                  <a:gd name="connsiteX35" fmla="*/ 531625 w 607991"/>
                  <a:gd name="connsiteY35" fmla="*/ 151525 h 606722"/>
                  <a:gd name="connsiteX36" fmla="*/ 480892 w 607991"/>
                  <a:gd name="connsiteY36" fmla="*/ 151525 h 606722"/>
                  <a:gd name="connsiteX37" fmla="*/ 379694 w 607991"/>
                  <a:gd name="connsiteY37" fmla="*/ 151525 h 606722"/>
                  <a:gd name="connsiteX38" fmla="*/ 354417 w 607991"/>
                  <a:gd name="connsiteY38" fmla="*/ 126286 h 606722"/>
                  <a:gd name="connsiteX39" fmla="*/ 354417 w 607991"/>
                  <a:gd name="connsiteY39" fmla="*/ 101046 h 606722"/>
                  <a:gd name="connsiteX40" fmla="*/ 101287 w 607991"/>
                  <a:gd name="connsiteY40" fmla="*/ 101046 h 606722"/>
                  <a:gd name="connsiteX41" fmla="*/ 76010 w 607991"/>
                  <a:gd name="connsiteY41" fmla="*/ 126286 h 606722"/>
                  <a:gd name="connsiteX42" fmla="*/ 76010 w 607991"/>
                  <a:gd name="connsiteY42" fmla="*/ 176853 h 606722"/>
                  <a:gd name="connsiteX43" fmla="*/ 126743 w 607991"/>
                  <a:gd name="connsiteY43" fmla="*/ 252571 h 606722"/>
                  <a:gd name="connsiteX44" fmla="*/ 127010 w 607991"/>
                  <a:gd name="connsiteY44" fmla="*/ 252749 h 606722"/>
                  <a:gd name="connsiteX45" fmla="*/ 133507 w 607991"/>
                  <a:gd name="connsiteY45" fmla="*/ 241640 h 606722"/>
                  <a:gd name="connsiteX46" fmla="*/ 203732 w 607991"/>
                  <a:gd name="connsiteY46" fmla="*/ 202093 h 606722"/>
                  <a:gd name="connsiteX47" fmla="*/ 374354 w 607991"/>
                  <a:gd name="connsiteY47" fmla="*/ 202093 h 606722"/>
                  <a:gd name="connsiteX48" fmla="*/ 444134 w 607991"/>
                  <a:gd name="connsiteY48" fmla="*/ 240751 h 606722"/>
                  <a:gd name="connsiteX49" fmla="*/ 467275 w 607991"/>
                  <a:gd name="connsiteY49" fmla="*/ 277988 h 606722"/>
                  <a:gd name="connsiteX50" fmla="*/ 329228 w 607991"/>
                  <a:gd name="connsiteY50" fmla="*/ 277988 h 606722"/>
                  <a:gd name="connsiteX51" fmla="*/ 202664 w 607991"/>
                  <a:gd name="connsiteY51" fmla="*/ 277988 h 606722"/>
                  <a:gd name="connsiteX52" fmla="*/ 177297 w 607991"/>
                  <a:gd name="connsiteY52" fmla="*/ 303228 h 606722"/>
                  <a:gd name="connsiteX53" fmla="*/ 177297 w 607991"/>
                  <a:gd name="connsiteY53" fmla="*/ 379124 h 606722"/>
                  <a:gd name="connsiteX54" fmla="*/ 202664 w 607991"/>
                  <a:gd name="connsiteY54" fmla="*/ 404363 h 606722"/>
                  <a:gd name="connsiteX55" fmla="*/ 329139 w 607991"/>
                  <a:gd name="connsiteY55" fmla="*/ 404363 h 606722"/>
                  <a:gd name="connsiteX56" fmla="*/ 329139 w 607991"/>
                  <a:gd name="connsiteY56" fmla="*/ 404274 h 606722"/>
                  <a:gd name="connsiteX57" fmla="*/ 607991 w 607991"/>
                  <a:gd name="connsiteY57" fmla="*/ 404274 h 606722"/>
                  <a:gd name="connsiteX58" fmla="*/ 607991 w 607991"/>
                  <a:gd name="connsiteY58" fmla="*/ 480170 h 606722"/>
                  <a:gd name="connsiteX59" fmla="*/ 557347 w 607991"/>
                  <a:gd name="connsiteY59" fmla="*/ 530826 h 606722"/>
                  <a:gd name="connsiteX60" fmla="*/ 481426 w 607991"/>
                  <a:gd name="connsiteY60" fmla="*/ 606722 h 606722"/>
                  <a:gd name="connsiteX61" fmla="*/ 405416 w 607991"/>
                  <a:gd name="connsiteY61" fmla="*/ 530826 h 606722"/>
                  <a:gd name="connsiteX62" fmla="*/ 202753 w 607991"/>
                  <a:gd name="connsiteY62" fmla="*/ 530826 h 606722"/>
                  <a:gd name="connsiteX63" fmla="*/ 126743 w 607991"/>
                  <a:gd name="connsiteY63" fmla="*/ 606722 h 606722"/>
                  <a:gd name="connsiteX64" fmla="*/ 50733 w 607991"/>
                  <a:gd name="connsiteY64" fmla="*/ 530826 h 606722"/>
                  <a:gd name="connsiteX65" fmla="*/ 0 w 607991"/>
                  <a:gd name="connsiteY65" fmla="*/ 480348 h 606722"/>
                  <a:gd name="connsiteX66" fmla="*/ 0 w 607991"/>
                  <a:gd name="connsiteY66" fmla="*/ 404363 h 606722"/>
                  <a:gd name="connsiteX67" fmla="*/ 50733 w 607991"/>
                  <a:gd name="connsiteY67" fmla="*/ 353884 h 606722"/>
                  <a:gd name="connsiteX68" fmla="*/ 67466 w 607991"/>
                  <a:gd name="connsiteY68" fmla="*/ 353884 h 606722"/>
                  <a:gd name="connsiteX69" fmla="*/ 92476 w 607991"/>
                  <a:gd name="connsiteY69" fmla="*/ 312381 h 606722"/>
                  <a:gd name="connsiteX70" fmla="*/ 99774 w 607991"/>
                  <a:gd name="connsiteY70" fmla="*/ 299851 h 606722"/>
                  <a:gd name="connsiteX71" fmla="*/ 25188 w 607991"/>
                  <a:gd name="connsiteY71" fmla="*/ 176942 h 606722"/>
                  <a:gd name="connsiteX72" fmla="*/ 25188 w 607991"/>
                  <a:gd name="connsiteY72" fmla="*/ 126286 h 606722"/>
                  <a:gd name="connsiteX73" fmla="*/ 101198 w 607991"/>
                  <a:gd name="connsiteY73" fmla="*/ 50568 h 606722"/>
                  <a:gd name="connsiteX74" fmla="*/ 354417 w 607991"/>
                  <a:gd name="connsiteY74" fmla="*/ 50568 h 606722"/>
                  <a:gd name="connsiteX75" fmla="*/ 354417 w 607991"/>
                  <a:gd name="connsiteY75" fmla="*/ 25328 h 606722"/>
                  <a:gd name="connsiteX76" fmla="*/ 379694 w 607991"/>
                  <a:gd name="connsiteY76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607991" h="606722">
                    <a:moveTo>
                      <a:pt x="481071" y="506364"/>
                    </a:moveTo>
                    <a:cubicBezTo>
                      <a:pt x="473461" y="506364"/>
                      <a:pt x="465851" y="509630"/>
                      <a:pt x="460955" y="516162"/>
                    </a:cubicBezTo>
                    <a:cubicBezTo>
                      <a:pt x="457840" y="520428"/>
                      <a:pt x="455704" y="525227"/>
                      <a:pt x="455704" y="530826"/>
                    </a:cubicBezTo>
                    <a:cubicBezTo>
                      <a:pt x="455704" y="544690"/>
                      <a:pt x="467008" y="556066"/>
                      <a:pt x="480981" y="556066"/>
                    </a:cubicBezTo>
                    <a:cubicBezTo>
                      <a:pt x="495044" y="556066"/>
                      <a:pt x="506437" y="544779"/>
                      <a:pt x="506437" y="530826"/>
                    </a:cubicBezTo>
                    <a:cubicBezTo>
                      <a:pt x="506437" y="525227"/>
                      <a:pt x="504301" y="520251"/>
                      <a:pt x="501186" y="516162"/>
                    </a:cubicBezTo>
                    <a:cubicBezTo>
                      <a:pt x="496290" y="509630"/>
                      <a:pt x="488680" y="506364"/>
                      <a:pt x="481071" y="506364"/>
                    </a:cubicBezTo>
                    <a:close/>
                    <a:moveTo>
                      <a:pt x="126698" y="506364"/>
                    </a:moveTo>
                    <a:cubicBezTo>
                      <a:pt x="119088" y="506364"/>
                      <a:pt x="111478" y="509630"/>
                      <a:pt x="106628" y="516162"/>
                    </a:cubicBezTo>
                    <a:cubicBezTo>
                      <a:pt x="103424" y="520428"/>
                      <a:pt x="101287" y="525227"/>
                      <a:pt x="101287" y="530826"/>
                    </a:cubicBezTo>
                    <a:cubicBezTo>
                      <a:pt x="101287" y="544690"/>
                      <a:pt x="112591" y="556066"/>
                      <a:pt x="126565" y="556066"/>
                    </a:cubicBezTo>
                    <a:cubicBezTo>
                      <a:pt x="140450" y="556066"/>
                      <a:pt x="151931" y="544779"/>
                      <a:pt x="152020" y="530826"/>
                    </a:cubicBezTo>
                    <a:cubicBezTo>
                      <a:pt x="152020" y="525227"/>
                      <a:pt x="149884" y="520251"/>
                      <a:pt x="146769" y="516162"/>
                    </a:cubicBezTo>
                    <a:cubicBezTo>
                      <a:pt x="141918" y="509630"/>
                      <a:pt x="134308" y="506364"/>
                      <a:pt x="126698" y="506364"/>
                    </a:cubicBezTo>
                    <a:close/>
                    <a:moveTo>
                      <a:pt x="354520" y="328623"/>
                    </a:moveTo>
                    <a:lnTo>
                      <a:pt x="500562" y="328623"/>
                    </a:lnTo>
                    <a:cubicBezTo>
                      <a:pt x="510974" y="342321"/>
                      <a:pt x="522544" y="353885"/>
                      <a:pt x="531710" y="353885"/>
                    </a:cubicBezTo>
                    <a:lnTo>
                      <a:pt x="354520" y="353885"/>
                    </a:lnTo>
                    <a:close/>
                    <a:moveTo>
                      <a:pt x="227926" y="328623"/>
                    </a:moveTo>
                    <a:lnTo>
                      <a:pt x="303925" y="328623"/>
                    </a:lnTo>
                    <a:lnTo>
                      <a:pt x="303925" y="353885"/>
                    </a:lnTo>
                    <a:lnTo>
                      <a:pt x="227926" y="353885"/>
                    </a:lnTo>
                    <a:close/>
                    <a:moveTo>
                      <a:pt x="404971" y="50656"/>
                    </a:moveTo>
                    <a:lnTo>
                      <a:pt x="404971" y="101313"/>
                    </a:lnTo>
                    <a:lnTo>
                      <a:pt x="455704" y="101313"/>
                    </a:lnTo>
                    <a:lnTo>
                      <a:pt x="455704" y="50656"/>
                    </a:lnTo>
                    <a:close/>
                    <a:moveTo>
                      <a:pt x="379694" y="0"/>
                    </a:moveTo>
                    <a:lnTo>
                      <a:pt x="480892" y="0"/>
                    </a:lnTo>
                    <a:lnTo>
                      <a:pt x="531625" y="0"/>
                    </a:lnTo>
                    <a:cubicBezTo>
                      <a:pt x="545599" y="0"/>
                      <a:pt x="556902" y="11553"/>
                      <a:pt x="556902" y="25417"/>
                    </a:cubicBezTo>
                    <a:cubicBezTo>
                      <a:pt x="556902" y="39281"/>
                      <a:pt x="545599" y="50656"/>
                      <a:pt x="531625" y="50656"/>
                    </a:cubicBezTo>
                    <a:lnTo>
                      <a:pt x="506259" y="50656"/>
                    </a:lnTo>
                    <a:lnTo>
                      <a:pt x="506259" y="101046"/>
                    </a:lnTo>
                    <a:lnTo>
                      <a:pt x="531625" y="101046"/>
                    </a:lnTo>
                    <a:cubicBezTo>
                      <a:pt x="545599" y="101046"/>
                      <a:pt x="556902" y="112511"/>
                      <a:pt x="556902" y="126286"/>
                    </a:cubicBezTo>
                    <a:cubicBezTo>
                      <a:pt x="556902" y="140150"/>
                      <a:pt x="545599" y="151525"/>
                      <a:pt x="531625" y="151525"/>
                    </a:cubicBezTo>
                    <a:lnTo>
                      <a:pt x="480892" y="151525"/>
                    </a:lnTo>
                    <a:lnTo>
                      <a:pt x="379694" y="151525"/>
                    </a:lnTo>
                    <a:cubicBezTo>
                      <a:pt x="365720" y="151525"/>
                      <a:pt x="354417" y="140327"/>
                      <a:pt x="354417" y="126286"/>
                    </a:cubicBezTo>
                    <a:lnTo>
                      <a:pt x="354417" y="101046"/>
                    </a:lnTo>
                    <a:lnTo>
                      <a:pt x="101287" y="101046"/>
                    </a:lnTo>
                    <a:cubicBezTo>
                      <a:pt x="87492" y="101046"/>
                      <a:pt x="76010" y="112333"/>
                      <a:pt x="76010" y="126286"/>
                    </a:cubicBezTo>
                    <a:lnTo>
                      <a:pt x="76010" y="176853"/>
                    </a:lnTo>
                    <a:cubicBezTo>
                      <a:pt x="76010" y="252571"/>
                      <a:pt x="114193" y="252571"/>
                      <a:pt x="126743" y="252571"/>
                    </a:cubicBezTo>
                    <a:cubicBezTo>
                      <a:pt x="126743" y="252571"/>
                      <a:pt x="126921" y="252749"/>
                      <a:pt x="127010" y="252749"/>
                    </a:cubicBezTo>
                    <a:lnTo>
                      <a:pt x="133507" y="241640"/>
                    </a:lnTo>
                    <a:cubicBezTo>
                      <a:pt x="148638" y="216934"/>
                      <a:pt x="175517" y="202093"/>
                      <a:pt x="203732" y="202093"/>
                    </a:cubicBezTo>
                    <a:lnTo>
                      <a:pt x="374354" y="202093"/>
                    </a:lnTo>
                    <a:cubicBezTo>
                      <a:pt x="403013" y="202093"/>
                      <a:pt x="429092" y="216667"/>
                      <a:pt x="444134" y="240751"/>
                    </a:cubicBezTo>
                    <a:lnTo>
                      <a:pt x="467275" y="277988"/>
                    </a:lnTo>
                    <a:lnTo>
                      <a:pt x="329228" y="277988"/>
                    </a:lnTo>
                    <a:lnTo>
                      <a:pt x="202664" y="277988"/>
                    </a:lnTo>
                    <a:cubicBezTo>
                      <a:pt x="188601" y="277988"/>
                      <a:pt x="177297" y="289275"/>
                      <a:pt x="177297" y="303228"/>
                    </a:cubicBezTo>
                    <a:lnTo>
                      <a:pt x="177297" y="379124"/>
                    </a:lnTo>
                    <a:cubicBezTo>
                      <a:pt x="177297" y="392987"/>
                      <a:pt x="188601" y="404363"/>
                      <a:pt x="202664" y="404363"/>
                    </a:cubicBezTo>
                    <a:lnTo>
                      <a:pt x="329139" y="404363"/>
                    </a:lnTo>
                    <a:lnTo>
                      <a:pt x="329139" y="404274"/>
                    </a:lnTo>
                    <a:lnTo>
                      <a:pt x="607991" y="404274"/>
                    </a:lnTo>
                    <a:lnTo>
                      <a:pt x="607991" y="480170"/>
                    </a:lnTo>
                    <a:cubicBezTo>
                      <a:pt x="607991" y="508164"/>
                      <a:pt x="585206" y="530826"/>
                      <a:pt x="557347" y="530826"/>
                    </a:cubicBezTo>
                    <a:cubicBezTo>
                      <a:pt x="557347" y="572773"/>
                      <a:pt x="523259" y="606722"/>
                      <a:pt x="481426" y="606722"/>
                    </a:cubicBezTo>
                    <a:cubicBezTo>
                      <a:pt x="439416" y="606722"/>
                      <a:pt x="405416" y="572596"/>
                      <a:pt x="405416" y="530826"/>
                    </a:cubicBezTo>
                    <a:lnTo>
                      <a:pt x="202753" y="530826"/>
                    </a:lnTo>
                    <a:cubicBezTo>
                      <a:pt x="202753" y="572773"/>
                      <a:pt x="168753" y="606722"/>
                      <a:pt x="126743" y="606722"/>
                    </a:cubicBezTo>
                    <a:cubicBezTo>
                      <a:pt x="84733" y="606722"/>
                      <a:pt x="50733" y="572596"/>
                      <a:pt x="50733" y="530826"/>
                    </a:cubicBezTo>
                    <a:cubicBezTo>
                      <a:pt x="22696" y="530826"/>
                      <a:pt x="0" y="508253"/>
                      <a:pt x="0" y="480348"/>
                    </a:cubicBezTo>
                    <a:lnTo>
                      <a:pt x="0" y="404363"/>
                    </a:lnTo>
                    <a:cubicBezTo>
                      <a:pt x="0" y="376546"/>
                      <a:pt x="22696" y="354062"/>
                      <a:pt x="50733" y="353884"/>
                    </a:cubicBezTo>
                    <a:lnTo>
                      <a:pt x="67466" y="353884"/>
                    </a:lnTo>
                    <a:cubicBezTo>
                      <a:pt x="73874" y="345619"/>
                      <a:pt x="87581" y="321091"/>
                      <a:pt x="92476" y="312381"/>
                    </a:cubicBezTo>
                    <a:cubicBezTo>
                      <a:pt x="95413" y="307049"/>
                      <a:pt x="97994" y="302694"/>
                      <a:pt x="99774" y="299851"/>
                    </a:cubicBezTo>
                    <a:cubicBezTo>
                      <a:pt x="52691" y="287942"/>
                      <a:pt x="25188" y="244129"/>
                      <a:pt x="25188" y="176942"/>
                    </a:cubicBezTo>
                    <a:lnTo>
                      <a:pt x="25188" y="126286"/>
                    </a:lnTo>
                    <a:cubicBezTo>
                      <a:pt x="25188" y="84516"/>
                      <a:pt x="59277" y="50568"/>
                      <a:pt x="101198" y="50568"/>
                    </a:cubicBezTo>
                    <a:lnTo>
                      <a:pt x="354417" y="50568"/>
                    </a:lnTo>
                    <a:lnTo>
                      <a:pt x="354417" y="25328"/>
                    </a:lnTo>
                    <a:cubicBezTo>
                      <a:pt x="354417" y="11464"/>
                      <a:pt x="365720" y="0"/>
                      <a:pt x="3796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3" name="îşļîdê"/>
            <p:cNvGrpSpPr/>
            <p:nvPr/>
          </p:nvGrpSpPr>
          <p:grpSpPr>
            <a:xfrm>
              <a:off x="5174672" y="3060406"/>
              <a:ext cx="1143588" cy="1143588"/>
              <a:chOff x="5342947" y="3228681"/>
              <a:chExt cx="807038" cy="807038"/>
            </a:xfrm>
          </p:grpSpPr>
          <p:sp>
            <p:nvSpPr>
              <p:cNvPr id="40" name="îŝlidé"/>
              <p:cNvSpPr/>
              <p:nvPr/>
            </p:nvSpPr>
            <p:spPr>
              <a:xfrm>
                <a:off x="5342947" y="3228681"/>
                <a:ext cx="807038" cy="807038"/>
              </a:xfrm>
              <a:prstGeom prst="diamond">
                <a:avLst/>
              </a:prstGeom>
              <a:solidFill>
                <a:srgbClr val="4472C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íŝļïḍé"/>
              <p:cNvSpPr/>
              <p:nvPr/>
            </p:nvSpPr>
            <p:spPr>
              <a:xfrm>
                <a:off x="5598782" y="3484824"/>
                <a:ext cx="295368" cy="294751"/>
              </a:xfrm>
              <a:custGeom>
                <a:avLst/>
                <a:gdLst>
                  <a:gd name="connsiteX0" fmla="*/ 481071 w 607991"/>
                  <a:gd name="connsiteY0" fmla="*/ 506364 h 606722"/>
                  <a:gd name="connsiteX1" fmla="*/ 460955 w 607991"/>
                  <a:gd name="connsiteY1" fmla="*/ 516162 h 606722"/>
                  <a:gd name="connsiteX2" fmla="*/ 455704 w 607991"/>
                  <a:gd name="connsiteY2" fmla="*/ 530826 h 606722"/>
                  <a:gd name="connsiteX3" fmla="*/ 480981 w 607991"/>
                  <a:gd name="connsiteY3" fmla="*/ 556066 h 606722"/>
                  <a:gd name="connsiteX4" fmla="*/ 506437 w 607991"/>
                  <a:gd name="connsiteY4" fmla="*/ 530826 h 606722"/>
                  <a:gd name="connsiteX5" fmla="*/ 501186 w 607991"/>
                  <a:gd name="connsiteY5" fmla="*/ 516162 h 606722"/>
                  <a:gd name="connsiteX6" fmla="*/ 481071 w 607991"/>
                  <a:gd name="connsiteY6" fmla="*/ 506364 h 606722"/>
                  <a:gd name="connsiteX7" fmla="*/ 126698 w 607991"/>
                  <a:gd name="connsiteY7" fmla="*/ 506364 h 606722"/>
                  <a:gd name="connsiteX8" fmla="*/ 106628 w 607991"/>
                  <a:gd name="connsiteY8" fmla="*/ 516162 h 606722"/>
                  <a:gd name="connsiteX9" fmla="*/ 101287 w 607991"/>
                  <a:gd name="connsiteY9" fmla="*/ 530826 h 606722"/>
                  <a:gd name="connsiteX10" fmla="*/ 126565 w 607991"/>
                  <a:gd name="connsiteY10" fmla="*/ 556066 h 606722"/>
                  <a:gd name="connsiteX11" fmla="*/ 152020 w 607991"/>
                  <a:gd name="connsiteY11" fmla="*/ 530826 h 606722"/>
                  <a:gd name="connsiteX12" fmla="*/ 146769 w 607991"/>
                  <a:gd name="connsiteY12" fmla="*/ 516162 h 606722"/>
                  <a:gd name="connsiteX13" fmla="*/ 126698 w 607991"/>
                  <a:gd name="connsiteY13" fmla="*/ 506364 h 606722"/>
                  <a:gd name="connsiteX14" fmla="*/ 354520 w 607991"/>
                  <a:gd name="connsiteY14" fmla="*/ 328623 h 606722"/>
                  <a:gd name="connsiteX15" fmla="*/ 500562 w 607991"/>
                  <a:gd name="connsiteY15" fmla="*/ 328623 h 606722"/>
                  <a:gd name="connsiteX16" fmla="*/ 531710 w 607991"/>
                  <a:gd name="connsiteY16" fmla="*/ 353885 h 606722"/>
                  <a:gd name="connsiteX17" fmla="*/ 354520 w 607991"/>
                  <a:gd name="connsiteY17" fmla="*/ 353885 h 606722"/>
                  <a:gd name="connsiteX18" fmla="*/ 227926 w 607991"/>
                  <a:gd name="connsiteY18" fmla="*/ 328623 h 606722"/>
                  <a:gd name="connsiteX19" fmla="*/ 303925 w 607991"/>
                  <a:gd name="connsiteY19" fmla="*/ 328623 h 606722"/>
                  <a:gd name="connsiteX20" fmla="*/ 303925 w 607991"/>
                  <a:gd name="connsiteY20" fmla="*/ 353885 h 606722"/>
                  <a:gd name="connsiteX21" fmla="*/ 227926 w 607991"/>
                  <a:gd name="connsiteY21" fmla="*/ 353885 h 606722"/>
                  <a:gd name="connsiteX22" fmla="*/ 404971 w 607991"/>
                  <a:gd name="connsiteY22" fmla="*/ 50656 h 606722"/>
                  <a:gd name="connsiteX23" fmla="*/ 404971 w 607991"/>
                  <a:gd name="connsiteY23" fmla="*/ 101313 h 606722"/>
                  <a:gd name="connsiteX24" fmla="*/ 455704 w 607991"/>
                  <a:gd name="connsiteY24" fmla="*/ 101313 h 606722"/>
                  <a:gd name="connsiteX25" fmla="*/ 455704 w 607991"/>
                  <a:gd name="connsiteY25" fmla="*/ 50656 h 606722"/>
                  <a:gd name="connsiteX26" fmla="*/ 379694 w 607991"/>
                  <a:gd name="connsiteY26" fmla="*/ 0 h 606722"/>
                  <a:gd name="connsiteX27" fmla="*/ 480892 w 607991"/>
                  <a:gd name="connsiteY27" fmla="*/ 0 h 606722"/>
                  <a:gd name="connsiteX28" fmla="*/ 531625 w 607991"/>
                  <a:gd name="connsiteY28" fmla="*/ 0 h 606722"/>
                  <a:gd name="connsiteX29" fmla="*/ 556902 w 607991"/>
                  <a:gd name="connsiteY29" fmla="*/ 25417 h 606722"/>
                  <a:gd name="connsiteX30" fmla="*/ 531625 w 607991"/>
                  <a:gd name="connsiteY30" fmla="*/ 50656 h 606722"/>
                  <a:gd name="connsiteX31" fmla="*/ 506259 w 607991"/>
                  <a:gd name="connsiteY31" fmla="*/ 50656 h 606722"/>
                  <a:gd name="connsiteX32" fmla="*/ 506259 w 607991"/>
                  <a:gd name="connsiteY32" fmla="*/ 101046 h 606722"/>
                  <a:gd name="connsiteX33" fmla="*/ 531625 w 607991"/>
                  <a:gd name="connsiteY33" fmla="*/ 101046 h 606722"/>
                  <a:gd name="connsiteX34" fmla="*/ 556902 w 607991"/>
                  <a:gd name="connsiteY34" fmla="*/ 126286 h 606722"/>
                  <a:gd name="connsiteX35" fmla="*/ 531625 w 607991"/>
                  <a:gd name="connsiteY35" fmla="*/ 151525 h 606722"/>
                  <a:gd name="connsiteX36" fmla="*/ 480892 w 607991"/>
                  <a:gd name="connsiteY36" fmla="*/ 151525 h 606722"/>
                  <a:gd name="connsiteX37" fmla="*/ 379694 w 607991"/>
                  <a:gd name="connsiteY37" fmla="*/ 151525 h 606722"/>
                  <a:gd name="connsiteX38" fmla="*/ 354417 w 607991"/>
                  <a:gd name="connsiteY38" fmla="*/ 126286 h 606722"/>
                  <a:gd name="connsiteX39" fmla="*/ 354417 w 607991"/>
                  <a:gd name="connsiteY39" fmla="*/ 101046 h 606722"/>
                  <a:gd name="connsiteX40" fmla="*/ 101287 w 607991"/>
                  <a:gd name="connsiteY40" fmla="*/ 101046 h 606722"/>
                  <a:gd name="connsiteX41" fmla="*/ 76010 w 607991"/>
                  <a:gd name="connsiteY41" fmla="*/ 126286 h 606722"/>
                  <a:gd name="connsiteX42" fmla="*/ 76010 w 607991"/>
                  <a:gd name="connsiteY42" fmla="*/ 176853 h 606722"/>
                  <a:gd name="connsiteX43" fmla="*/ 126743 w 607991"/>
                  <a:gd name="connsiteY43" fmla="*/ 252571 h 606722"/>
                  <a:gd name="connsiteX44" fmla="*/ 127010 w 607991"/>
                  <a:gd name="connsiteY44" fmla="*/ 252749 h 606722"/>
                  <a:gd name="connsiteX45" fmla="*/ 133507 w 607991"/>
                  <a:gd name="connsiteY45" fmla="*/ 241640 h 606722"/>
                  <a:gd name="connsiteX46" fmla="*/ 203732 w 607991"/>
                  <a:gd name="connsiteY46" fmla="*/ 202093 h 606722"/>
                  <a:gd name="connsiteX47" fmla="*/ 374354 w 607991"/>
                  <a:gd name="connsiteY47" fmla="*/ 202093 h 606722"/>
                  <a:gd name="connsiteX48" fmla="*/ 444134 w 607991"/>
                  <a:gd name="connsiteY48" fmla="*/ 240751 h 606722"/>
                  <a:gd name="connsiteX49" fmla="*/ 467275 w 607991"/>
                  <a:gd name="connsiteY49" fmla="*/ 277988 h 606722"/>
                  <a:gd name="connsiteX50" fmla="*/ 329228 w 607991"/>
                  <a:gd name="connsiteY50" fmla="*/ 277988 h 606722"/>
                  <a:gd name="connsiteX51" fmla="*/ 202664 w 607991"/>
                  <a:gd name="connsiteY51" fmla="*/ 277988 h 606722"/>
                  <a:gd name="connsiteX52" fmla="*/ 177297 w 607991"/>
                  <a:gd name="connsiteY52" fmla="*/ 303228 h 606722"/>
                  <a:gd name="connsiteX53" fmla="*/ 177297 w 607991"/>
                  <a:gd name="connsiteY53" fmla="*/ 379124 h 606722"/>
                  <a:gd name="connsiteX54" fmla="*/ 202664 w 607991"/>
                  <a:gd name="connsiteY54" fmla="*/ 404363 h 606722"/>
                  <a:gd name="connsiteX55" fmla="*/ 329139 w 607991"/>
                  <a:gd name="connsiteY55" fmla="*/ 404363 h 606722"/>
                  <a:gd name="connsiteX56" fmla="*/ 329139 w 607991"/>
                  <a:gd name="connsiteY56" fmla="*/ 404274 h 606722"/>
                  <a:gd name="connsiteX57" fmla="*/ 607991 w 607991"/>
                  <a:gd name="connsiteY57" fmla="*/ 404274 h 606722"/>
                  <a:gd name="connsiteX58" fmla="*/ 607991 w 607991"/>
                  <a:gd name="connsiteY58" fmla="*/ 480170 h 606722"/>
                  <a:gd name="connsiteX59" fmla="*/ 557347 w 607991"/>
                  <a:gd name="connsiteY59" fmla="*/ 530826 h 606722"/>
                  <a:gd name="connsiteX60" fmla="*/ 481426 w 607991"/>
                  <a:gd name="connsiteY60" fmla="*/ 606722 h 606722"/>
                  <a:gd name="connsiteX61" fmla="*/ 405416 w 607991"/>
                  <a:gd name="connsiteY61" fmla="*/ 530826 h 606722"/>
                  <a:gd name="connsiteX62" fmla="*/ 202753 w 607991"/>
                  <a:gd name="connsiteY62" fmla="*/ 530826 h 606722"/>
                  <a:gd name="connsiteX63" fmla="*/ 126743 w 607991"/>
                  <a:gd name="connsiteY63" fmla="*/ 606722 h 606722"/>
                  <a:gd name="connsiteX64" fmla="*/ 50733 w 607991"/>
                  <a:gd name="connsiteY64" fmla="*/ 530826 h 606722"/>
                  <a:gd name="connsiteX65" fmla="*/ 0 w 607991"/>
                  <a:gd name="connsiteY65" fmla="*/ 480348 h 606722"/>
                  <a:gd name="connsiteX66" fmla="*/ 0 w 607991"/>
                  <a:gd name="connsiteY66" fmla="*/ 404363 h 606722"/>
                  <a:gd name="connsiteX67" fmla="*/ 50733 w 607991"/>
                  <a:gd name="connsiteY67" fmla="*/ 353884 h 606722"/>
                  <a:gd name="connsiteX68" fmla="*/ 67466 w 607991"/>
                  <a:gd name="connsiteY68" fmla="*/ 353884 h 606722"/>
                  <a:gd name="connsiteX69" fmla="*/ 92476 w 607991"/>
                  <a:gd name="connsiteY69" fmla="*/ 312381 h 606722"/>
                  <a:gd name="connsiteX70" fmla="*/ 99774 w 607991"/>
                  <a:gd name="connsiteY70" fmla="*/ 299851 h 606722"/>
                  <a:gd name="connsiteX71" fmla="*/ 25188 w 607991"/>
                  <a:gd name="connsiteY71" fmla="*/ 176942 h 606722"/>
                  <a:gd name="connsiteX72" fmla="*/ 25188 w 607991"/>
                  <a:gd name="connsiteY72" fmla="*/ 126286 h 606722"/>
                  <a:gd name="connsiteX73" fmla="*/ 101198 w 607991"/>
                  <a:gd name="connsiteY73" fmla="*/ 50568 h 606722"/>
                  <a:gd name="connsiteX74" fmla="*/ 354417 w 607991"/>
                  <a:gd name="connsiteY74" fmla="*/ 50568 h 606722"/>
                  <a:gd name="connsiteX75" fmla="*/ 354417 w 607991"/>
                  <a:gd name="connsiteY75" fmla="*/ 25328 h 606722"/>
                  <a:gd name="connsiteX76" fmla="*/ 379694 w 607991"/>
                  <a:gd name="connsiteY76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607991" h="606722">
                    <a:moveTo>
                      <a:pt x="481071" y="506364"/>
                    </a:moveTo>
                    <a:cubicBezTo>
                      <a:pt x="473461" y="506364"/>
                      <a:pt x="465851" y="509630"/>
                      <a:pt x="460955" y="516162"/>
                    </a:cubicBezTo>
                    <a:cubicBezTo>
                      <a:pt x="457840" y="520428"/>
                      <a:pt x="455704" y="525227"/>
                      <a:pt x="455704" y="530826"/>
                    </a:cubicBezTo>
                    <a:cubicBezTo>
                      <a:pt x="455704" y="544690"/>
                      <a:pt x="467008" y="556066"/>
                      <a:pt x="480981" y="556066"/>
                    </a:cubicBezTo>
                    <a:cubicBezTo>
                      <a:pt x="495044" y="556066"/>
                      <a:pt x="506437" y="544779"/>
                      <a:pt x="506437" y="530826"/>
                    </a:cubicBezTo>
                    <a:cubicBezTo>
                      <a:pt x="506437" y="525227"/>
                      <a:pt x="504301" y="520251"/>
                      <a:pt x="501186" y="516162"/>
                    </a:cubicBezTo>
                    <a:cubicBezTo>
                      <a:pt x="496290" y="509630"/>
                      <a:pt x="488680" y="506364"/>
                      <a:pt x="481071" y="506364"/>
                    </a:cubicBezTo>
                    <a:close/>
                    <a:moveTo>
                      <a:pt x="126698" y="506364"/>
                    </a:moveTo>
                    <a:cubicBezTo>
                      <a:pt x="119088" y="506364"/>
                      <a:pt x="111478" y="509630"/>
                      <a:pt x="106628" y="516162"/>
                    </a:cubicBezTo>
                    <a:cubicBezTo>
                      <a:pt x="103424" y="520428"/>
                      <a:pt x="101287" y="525227"/>
                      <a:pt x="101287" y="530826"/>
                    </a:cubicBezTo>
                    <a:cubicBezTo>
                      <a:pt x="101287" y="544690"/>
                      <a:pt x="112591" y="556066"/>
                      <a:pt x="126565" y="556066"/>
                    </a:cubicBezTo>
                    <a:cubicBezTo>
                      <a:pt x="140450" y="556066"/>
                      <a:pt x="151931" y="544779"/>
                      <a:pt x="152020" y="530826"/>
                    </a:cubicBezTo>
                    <a:cubicBezTo>
                      <a:pt x="152020" y="525227"/>
                      <a:pt x="149884" y="520251"/>
                      <a:pt x="146769" y="516162"/>
                    </a:cubicBezTo>
                    <a:cubicBezTo>
                      <a:pt x="141918" y="509630"/>
                      <a:pt x="134308" y="506364"/>
                      <a:pt x="126698" y="506364"/>
                    </a:cubicBezTo>
                    <a:close/>
                    <a:moveTo>
                      <a:pt x="354520" y="328623"/>
                    </a:moveTo>
                    <a:lnTo>
                      <a:pt x="500562" y="328623"/>
                    </a:lnTo>
                    <a:cubicBezTo>
                      <a:pt x="510974" y="342321"/>
                      <a:pt x="522544" y="353885"/>
                      <a:pt x="531710" y="353885"/>
                    </a:cubicBezTo>
                    <a:lnTo>
                      <a:pt x="354520" y="353885"/>
                    </a:lnTo>
                    <a:close/>
                    <a:moveTo>
                      <a:pt x="227926" y="328623"/>
                    </a:moveTo>
                    <a:lnTo>
                      <a:pt x="303925" y="328623"/>
                    </a:lnTo>
                    <a:lnTo>
                      <a:pt x="303925" y="353885"/>
                    </a:lnTo>
                    <a:lnTo>
                      <a:pt x="227926" y="353885"/>
                    </a:lnTo>
                    <a:close/>
                    <a:moveTo>
                      <a:pt x="404971" y="50656"/>
                    </a:moveTo>
                    <a:lnTo>
                      <a:pt x="404971" y="101313"/>
                    </a:lnTo>
                    <a:lnTo>
                      <a:pt x="455704" y="101313"/>
                    </a:lnTo>
                    <a:lnTo>
                      <a:pt x="455704" y="50656"/>
                    </a:lnTo>
                    <a:close/>
                    <a:moveTo>
                      <a:pt x="379694" y="0"/>
                    </a:moveTo>
                    <a:lnTo>
                      <a:pt x="480892" y="0"/>
                    </a:lnTo>
                    <a:lnTo>
                      <a:pt x="531625" y="0"/>
                    </a:lnTo>
                    <a:cubicBezTo>
                      <a:pt x="545599" y="0"/>
                      <a:pt x="556902" y="11553"/>
                      <a:pt x="556902" y="25417"/>
                    </a:cubicBezTo>
                    <a:cubicBezTo>
                      <a:pt x="556902" y="39281"/>
                      <a:pt x="545599" y="50656"/>
                      <a:pt x="531625" y="50656"/>
                    </a:cubicBezTo>
                    <a:lnTo>
                      <a:pt x="506259" y="50656"/>
                    </a:lnTo>
                    <a:lnTo>
                      <a:pt x="506259" y="101046"/>
                    </a:lnTo>
                    <a:lnTo>
                      <a:pt x="531625" y="101046"/>
                    </a:lnTo>
                    <a:cubicBezTo>
                      <a:pt x="545599" y="101046"/>
                      <a:pt x="556902" y="112511"/>
                      <a:pt x="556902" y="126286"/>
                    </a:cubicBezTo>
                    <a:cubicBezTo>
                      <a:pt x="556902" y="140150"/>
                      <a:pt x="545599" y="151525"/>
                      <a:pt x="531625" y="151525"/>
                    </a:cubicBezTo>
                    <a:lnTo>
                      <a:pt x="480892" y="151525"/>
                    </a:lnTo>
                    <a:lnTo>
                      <a:pt x="379694" y="151525"/>
                    </a:lnTo>
                    <a:cubicBezTo>
                      <a:pt x="365720" y="151525"/>
                      <a:pt x="354417" y="140327"/>
                      <a:pt x="354417" y="126286"/>
                    </a:cubicBezTo>
                    <a:lnTo>
                      <a:pt x="354417" y="101046"/>
                    </a:lnTo>
                    <a:lnTo>
                      <a:pt x="101287" y="101046"/>
                    </a:lnTo>
                    <a:cubicBezTo>
                      <a:pt x="87492" y="101046"/>
                      <a:pt x="76010" y="112333"/>
                      <a:pt x="76010" y="126286"/>
                    </a:cubicBezTo>
                    <a:lnTo>
                      <a:pt x="76010" y="176853"/>
                    </a:lnTo>
                    <a:cubicBezTo>
                      <a:pt x="76010" y="252571"/>
                      <a:pt x="114193" y="252571"/>
                      <a:pt x="126743" y="252571"/>
                    </a:cubicBezTo>
                    <a:cubicBezTo>
                      <a:pt x="126743" y="252571"/>
                      <a:pt x="126921" y="252749"/>
                      <a:pt x="127010" y="252749"/>
                    </a:cubicBezTo>
                    <a:lnTo>
                      <a:pt x="133507" y="241640"/>
                    </a:lnTo>
                    <a:cubicBezTo>
                      <a:pt x="148638" y="216934"/>
                      <a:pt x="175517" y="202093"/>
                      <a:pt x="203732" y="202093"/>
                    </a:cubicBezTo>
                    <a:lnTo>
                      <a:pt x="374354" y="202093"/>
                    </a:lnTo>
                    <a:cubicBezTo>
                      <a:pt x="403013" y="202093"/>
                      <a:pt x="429092" y="216667"/>
                      <a:pt x="444134" y="240751"/>
                    </a:cubicBezTo>
                    <a:lnTo>
                      <a:pt x="467275" y="277988"/>
                    </a:lnTo>
                    <a:lnTo>
                      <a:pt x="329228" y="277988"/>
                    </a:lnTo>
                    <a:lnTo>
                      <a:pt x="202664" y="277988"/>
                    </a:lnTo>
                    <a:cubicBezTo>
                      <a:pt x="188601" y="277988"/>
                      <a:pt x="177297" y="289275"/>
                      <a:pt x="177297" y="303228"/>
                    </a:cubicBezTo>
                    <a:lnTo>
                      <a:pt x="177297" y="379124"/>
                    </a:lnTo>
                    <a:cubicBezTo>
                      <a:pt x="177297" y="392987"/>
                      <a:pt x="188601" y="404363"/>
                      <a:pt x="202664" y="404363"/>
                    </a:cubicBezTo>
                    <a:lnTo>
                      <a:pt x="329139" y="404363"/>
                    </a:lnTo>
                    <a:lnTo>
                      <a:pt x="329139" y="404274"/>
                    </a:lnTo>
                    <a:lnTo>
                      <a:pt x="607991" y="404274"/>
                    </a:lnTo>
                    <a:lnTo>
                      <a:pt x="607991" y="480170"/>
                    </a:lnTo>
                    <a:cubicBezTo>
                      <a:pt x="607991" y="508164"/>
                      <a:pt x="585206" y="530826"/>
                      <a:pt x="557347" y="530826"/>
                    </a:cubicBezTo>
                    <a:cubicBezTo>
                      <a:pt x="557347" y="572773"/>
                      <a:pt x="523259" y="606722"/>
                      <a:pt x="481426" y="606722"/>
                    </a:cubicBezTo>
                    <a:cubicBezTo>
                      <a:pt x="439416" y="606722"/>
                      <a:pt x="405416" y="572596"/>
                      <a:pt x="405416" y="530826"/>
                    </a:cubicBezTo>
                    <a:lnTo>
                      <a:pt x="202753" y="530826"/>
                    </a:lnTo>
                    <a:cubicBezTo>
                      <a:pt x="202753" y="572773"/>
                      <a:pt x="168753" y="606722"/>
                      <a:pt x="126743" y="606722"/>
                    </a:cubicBezTo>
                    <a:cubicBezTo>
                      <a:pt x="84733" y="606722"/>
                      <a:pt x="50733" y="572596"/>
                      <a:pt x="50733" y="530826"/>
                    </a:cubicBezTo>
                    <a:cubicBezTo>
                      <a:pt x="22696" y="530826"/>
                      <a:pt x="0" y="508253"/>
                      <a:pt x="0" y="480348"/>
                    </a:cubicBezTo>
                    <a:lnTo>
                      <a:pt x="0" y="404363"/>
                    </a:lnTo>
                    <a:cubicBezTo>
                      <a:pt x="0" y="376546"/>
                      <a:pt x="22696" y="354062"/>
                      <a:pt x="50733" y="353884"/>
                    </a:cubicBezTo>
                    <a:lnTo>
                      <a:pt x="67466" y="353884"/>
                    </a:lnTo>
                    <a:cubicBezTo>
                      <a:pt x="73874" y="345619"/>
                      <a:pt x="87581" y="321091"/>
                      <a:pt x="92476" y="312381"/>
                    </a:cubicBezTo>
                    <a:cubicBezTo>
                      <a:pt x="95413" y="307049"/>
                      <a:pt x="97994" y="302694"/>
                      <a:pt x="99774" y="299851"/>
                    </a:cubicBezTo>
                    <a:cubicBezTo>
                      <a:pt x="52691" y="287942"/>
                      <a:pt x="25188" y="244129"/>
                      <a:pt x="25188" y="176942"/>
                    </a:cubicBezTo>
                    <a:lnTo>
                      <a:pt x="25188" y="126286"/>
                    </a:lnTo>
                    <a:cubicBezTo>
                      <a:pt x="25188" y="84516"/>
                      <a:pt x="59277" y="50568"/>
                      <a:pt x="101198" y="50568"/>
                    </a:cubicBezTo>
                    <a:lnTo>
                      <a:pt x="354417" y="50568"/>
                    </a:lnTo>
                    <a:lnTo>
                      <a:pt x="354417" y="25328"/>
                    </a:lnTo>
                    <a:cubicBezTo>
                      <a:pt x="354417" y="11464"/>
                      <a:pt x="365720" y="0"/>
                      <a:pt x="3796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4" name="iSḻîḋè"/>
            <p:cNvGrpSpPr/>
            <p:nvPr/>
          </p:nvGrpSpPr>
          <p:grpSpPr>
            <a:xfrm>
              <a:off x="7859131" y="3060406"/>
              <a:ext cx="1143588" cy="1143588"/>
              <a:chOff x="8027406" y="3228681"/>
              <a:chExt cx="807038" cy="807038"/>
            </a:xfrm>
          </p:grpSpPr>
          <p:sp>
            <p:nvSpPr>
              <p:cNvPr id="38" name="íṡḻïďe"/>
              <p:cNvSpPr/>
              <p:nvPr/>
            </p:nvSpPr>
            <p:spPr>
              <a:xfrm>
                <a:off x="8027406" y="3228681"/>
                <a:ext cx="807038" cy="807038"/>
              </a:xfrm>
              <a:prstGeom prst="diamond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íşliḍê"/>
              <p:cNvSpPr/>
              <p:nvPr/>
            </p:nvSpPr>
            <p:spPr>
              <a:xfrm>
                <a:off x="8283241" y="3484824"/>
                <a:ext cx="295368" cy="294751"/>
              </a:xfrm>
              <a:custGeom>
                <a:avLst/>
                <a:gdLst>
                  <a:gd name="connsiteX0" fmla="*/ 481071 w 607991"/>
                  <a:gd name="connsiteY0" fmla="*/ 506364 h 606722"/>
                  <a:gd name="connsiteX1" fmla="*/ 460955 w 607991"/>
                  <a:gd name="connsiteY1" fmla="*/ 516162 h 606722"/>
                  <a:gd name="connsiteX2" fmla="*/ 455704 w 607991"/>
                  <a:gd name="connsiteY2" fmla="*/ 530826 h 606722"/>
                  <a:gd name="connsiteX3" fmla="*/ 480981 w 607991"/>
                  <a:gd name="connsiteY3" fmla="*/ 556066 h 606722"/>
                  <a:gd name="connsiteX4" fmla="*/ 506437 w 607991"/>
                  <a:gd name="connsiteY4" fmla="*/ 530826 h 606722"/>
                  <a:gd name="connsiteX5" fmla="*/ 501186 w 607991"/>
                  <a:gd name="connsiteY5" fmla="*/ 516162 h 606722"/>
                  <a:gd name="connsiteX6" fmla="*/ 481071 w 607991"/>
                  <a:gd name="connsiteY6" fmla="*/ 506364 h 606722"/>
                  <a:gd name="connsiteX7" fmla="*/ 126698 w 607991"/>
                  <a:gd name="connsiteY7" fmla="*/ 506364 h 606722"/>
                  <a:gd name="connsiteX8" fmla="*/ 106628 w 607991"/>
                  <a:gd name="connsiteY8" fmla="*/ 516162 h 606722"/>
                  <a:gd name="connsiteX9" fmla="*/ 101287 w 607991"/>
                  <a:gd name="connsiteY9" fmla="*/ 530826 h 606722"/>
                  <a:gd name="connsiteX10" fmla="*/ 126565 w 607991"/>
                  <a:gd name="connsiteY10" fmla="*/ 556066 h 606722"/>
                  <a:gd name="connsiteX11" fmla="*/ 152020 w 607991"/>
                  <a:gd name="connsiteY11" fmla="*/ 530826 h 606722"/>
                  <a:gd name="connsiteX12" fmla="*/ 146769 w 607991"/>
                  <a:gd name="connsiteY12" fmla="*/ 516162 h 606722"/>
                  <a:gd name="connsiteX13" fmla="*/ 126698 w 607991"/>
                  <a:gd name="connsiteY13" fmla="*/ 506364 h 606722"/>
                  <a:gd name="connsiteX14" fmla="*/ 354520 w 607991"/>
                  <a:gd name="connsiteY14" fmla="*/ 328623 h 606722"/>
                  <a:gd name="connsiteX15" fmla="*/ 500562 w 607991"/>
                  <a:gd name="connsiteY15" fmla="*/ 328623 h 606722"/>
                  <a:gd name="connsiteX16" fmla="*/ 531710 w 607991"/>
                  <a:gd name="connsiteY16" fmla="*/ 353885 h 606722"/>
                  <a:gd name="connsiteX17" fmla="*/ 354520 w 607991"/>
                  <a:gd name="connsiteY17" fmla="*/ 353885 h 606722"/>
                  <a:gd name="connsiteX18" fmla="*/ 227926 w 607991"/>
                  <a:gd name="connsiteY18" fmla="*/ 328623 h 606722"/>
                  <a:gd name="connsiteX19" fmla="*/ 303925 w 607991"/>
                  <a:gd name="connsiteY19" fmla="*/ 328623 h 606722"/>
                  <a:gd name="connsiteX20" fmla="*/ 303925 w 607991"/>
                  <a:gd name="connsiteY20" fmla="*/ 353885 h 606722"/>
                  <a:gd name="connsiteX21" fmla="*/ 227926 w 607991"/>
                  <a:gd name="connsiteY21" fmla="*/ 353885 h 606722"/>
                  <a:gd name="connsiteX22" fmla="*/ 404971 w 607991"/>
                  <a:gd name="connsiteY22" fmla="*/ 50656 h 606722"/>
                  <a:gd name="connsiteX23" fmla="*/ 404971 w 607991"/>
                  <a:gd name="connsiteY23" fmla="*/ 101313 h 606722"/>
                  <a:gd name="connsiteX24" fmla="*/ 455704 w 607991"/>
                  <a:gd name="connsiteY24" fmla="*/ 101313 h 606722"/>
                  <a:gd name="connsiteX25" fmla="*/ 455704 w 607991"/>
                  <a:gd name="connsiteY25" fmla="*/ 50656 h 606722"/>
                  <a:gd name="connsiteX26" fmla="*/ 379694 w 607991"/>
                  <a:gd name="connsiteY26" fmla="*/ 0 h 606722"/>
                  <a:gd name="connsiteX27" fmla="*/ 480892 w 607991"/>
                  <a:gd name="connsiteY27" fmla="*/ 0 h 606722"/>
                  <a:gd name="connsiteX28" fmla="*/ 531625 w 607991"/>
                  <a:gd name="connsiteY28" fmla="*/ 0 h 606722"/>
                  <a:gd name="connsiteX29" fmla="*/ 556902 w 607991"/>
                  <a:gd name="connsiteY29" fmla="*/ 25417 h 606722"/>
                  <a:gd name="connsiteX30" fmla="*/ 531625 w 607991"/>
                  <a:gd name="connsiteY30" fmla="*/ 50656 h 606722"/>
                  <a:gd name="connsiteX31" fmla="*/ 506259 w 607991"/>
                  <a:gd name="connsiteY31" fmla="*/ 50656 h 606722"/>
                  <a:gd name="connsiteX32" fmla="*/ 506259 w 607991"/>
                  <a:gd name="connsiteY32" fmla="*/ 101046 h 606722"/>
                  <a:gd name="connsiteX33" fmla="*/ 531625 w 607991"/>
                  <a:gd name="connsiteY33" fmla="*/ 101046 h 606722"/>
                  <a:gd name="connsiteX34" fmla="*/ 556902 w 607991"/>
                  <a:gd name="connsiteY34" fmla="*/ 126286 h 606722"/>
                  <a:gd name="connsiteX35" fmla="*/ 531625 w 607991"/>
                  <a:gd name="connsiteY35" fmla="*/ 151525 h 606722"/>
                  <a:gd name="connsiteX36" fmla="*/ 480892 w 607991"/>
                  <a:gd name="connsiteY36" fmla="*/ 151525 h 606722"/>
                  <a:gd name="connsiteX37" fmla="*/ 379694 w 607991"/>
                  <a:gd name="connsiteY37" fmla="*/ 151525 h 606722"/>
                  <a:gd name="connsiteX38" fmla="*/ 354417 w 607991"/>
                  <a:gd name="connsiteY38" fmla="*/ 126286 h 606722"/>
                  <a:gd name="connsiteX39" fmla="*/ 354417 w 607991"/>
                  <a:gd name="connsiteY39" fmla="*/ 101046 h 606722"/>
                  <a:gd name="connsiteX40" fmla="*/ 101287 w 607991"/>
                  <a:gd name="connsiteY40" fmla="*/ 101046 h 606722"/>
                  <a:gd name="connsiteX41" fmla="*/ 76010 w 607991"/>
                  <a:gd name="connsiteY41" fmla="*/ 126286 h 606722"/>
                  <a:gd name="connsiteX42" fmla="*/ 76010 w 607991"/>
                  <a:gd name="connsiteY42" fmla="*/ 176853 h 606722"/>
                  <a:gd name="connsiteX43" fmla="*/ 126743 w 607991"/>
                  <a:gd name="connsiteY43" fmla="*/ 252571 h 606722"/>
                  <a:gd name="connsiteX44" fmla="*/ 127010 w 607991"/>
                  <a:gd name="connsiteY44" fmla="*/ 252749 h 606722"/>
                  <a:gd name="connsiteX45" fmla="*/ 133507 w 607991"/>
                  <a:gd name="connsiteY45" fmla="*/ 241640 h 606722"/>
                  <a:gd name="connsiteX46" fmla="*/ 203732 w 607991"/>
                  <a:gd name="connsiteY46" fmla="*/ 202093 h 606722"/>
                  <a:gd name="connsiteX47" fmla="*/ 374354 w 607991"/>
                  <a:gd name="connsiteY47" fmla="*/ 202093 h 606722"/>
                  <a:gd name="connsiteX48" fmla="*/ 444134 w 607991"/>
                  <a:gd name="connsiteY48" fmla="*/ 240751 h 606722"/>
                  <a:gd name="connsiteX49" fmla="*/ 467275 w 607991"/>
                  <a:gd name="connsiteY49" fmla="*/ 277988 h 606722"/>
                  <a:gd name="connsiteX50" fmla="*/ 329228 w 607991"/>
                  <a:gd name="connsiteY50" fmla="*/ 277988 h 606722"/>
                  <a:gd name="connsiteX51" fmla="*/ 202664 w 607991"/>
                  <a:gd name="connsiteY51" fmla="*/ 277988 h 606722"/>
                  <a:gd name="connsiteX52" fmla="*/ 177297 w 607991"/>
                  <a:gd name="connsiteY52" fmla="*/ 303228 h 606722"/>
                  <a:gd name="connsiteX53" fmla="*/ 177297 w 607991"/>
                  <a:gd name="connsiteY53" fmla="*/ 379124 h 606722"/>
                  <a:gd name="connsiteX54" fmla="*/ 202664 w 607991"/>
                  <a:gd name="connsiteY54" fmla="*/ 404363 h 606722"/>
                  <a:gd name="connsiteX55" fmla="*/ 329139 w 607991"/>
                  <a:gd name="connsiteY55" fmla="*/ 404363 h 606722"/>
                  <a:gd name="connsiteX56" fmla="*/ 329139 w 607991"/>
                  <a:gd name="connsiteY56" fmla="*/ 404274 h 606722"/>
                  <a:gd name="connsiteX57" fmla="*/ 607991 w 607991"/>
                  <a:gd name="connsiteY57" fmla="*/ 404274 h 606722"/>
                  <a:gd name="connsiteX58" fmla="*/ 607991 w 607991"/>
                  <a:gd name="connsiteY58" fmla="*/ 480170 h 606722"/>
                  <a:gd name="connsiteX59" fmla="*/ 557347 w 607991"/>
                  <a:gd name="connsiteY59" fmla="*/ 530826 h 606722"/>
                  <a:gd name="connsiteX60" fmla="*/ 481426 w 607991"/>
                  <a:gd name="connsiteY60" fmla="*/ 606722 h 606722"/>
                  <a:gd name="connsiteX61" fmla="*/ 405416 w 607991"/>
                  <a:gd name="connsiteY61" fmla="*/ 530826 h 606722"/>
                  <a:gd name="connsiteX62" fmla="*/ 202753 w 607991"/>
                  <a:gd name="connsiteY62" fmla="*/ 530826 h 606722"/>
                  <a:gd name="connsiteX63" fmla="*/ 126743 w 607991"/>
                  <a:gd name="connsiteY63" fmla="*/ 606722 h 606722"/>
                  <a:gd name="connsiteX64" fmla="*/ 50733 w 607991"/>
                  <a:gd name="connsiteY64" fmla="*/ 530826 h 606722"/>
                  <a:gd name="connsiteX65" fmla="*/ 0 w 607991"/>
                  <a:gd name="connsiteY65" fmla="*/ 480348 h 606722"/>
                  <a:gd name="connsiteX66" fmla="*/ 0 w 607991"/>
                  <a:gd name="connsiteY66" fmla="*/ 404363 h 606722"/>
                  <a:gd name="connsiteX67" fmla="*/ 50733 w 607991"/>
                  <a:gd name="connsiteY67" fmla="*/ 353884 h 606722"/>
                  <a:gd name="connsiteX68" fmla="*/ 67466 w 607991"/>
                  <a:gd name="connsiteY68" fmla="*/ 353884 h 606722"/>
                  <a:gd name="connsiteX69" fmla="*/ 92476 w 607991"/>
                  <a:gd name="connsiteY69" fmla="*/ 312381 h 606722"/>
                  <a:gd name="connsiteX70" fmla="*/ 99774 w 607991"/>
                  <a:gd name="connsiteY70" fmla="*/ 299851 h 606722"/>
                  <a:gd name="connsiteX71" fmla="*/ 25188 w 607991"/>
                  <a:gd name="connsiteY71" fmla="*/ 176942 h 606722"/>
                  <a:gd name="connsiteX72" fmla="*/ 25188 w 607991"/>
                  <a:gd name="connsiteY72" fmla="*/ 126286 h 606722"/>
                  <a:gd name="connsiteX73" fmla="*/ 101198 w 607991"/>
                  <a:gd name="connsiteY73" fmla="*/ 50568 h 606722"/>
                  <a:gd name="connsiteX74" fmla="*/ 354417 w 607991"/>
                  <a:gd name="connsiteY74" fmla="*/ 50568 h 606722"/>
                  <a:gd name="connsiteX75" fmla="*/ 354417 w 607991"/>
                  <a:gd name="connsiteY75" fmla="*/ 25328 h 606722"/>
                  <a:gd name="connsiteX76" fmla="*/ 379694 w 607991"/>
                  <a:gd name="connsiteY76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607991" h="606722">
                    <a:moveTo>
                      <a:pt x="481071" y="506364"/>
                    </a:moveTo>
                    <a:cubicBezTo>
                      <a:pt x="473461" y="506364"/>
                      <a:pt x="465851" y="509630"/>
                      <a:pt x="460955" y="516162"/>
                    </a:cubicBezTo>
                    <a:cubicBezTo>
                      <a:pt x="457840" y="520428"/>
                      <a:pt x="455704" y="525227"/>
                      <a:pt x="455704" y="530826"/>
                    </a:cubicBezTo>
                    <a:cubicBezTo>
                      <a:pt x="455704" y="544690"/>
                      <a:pt x="467008" y="556066"/>
                      <a:pt x="480981" y="556066"/>
                    </a:cubicBezTo>
                    <a:cubicBezTo>
                      <a:pt x="495044" y="556066"/>
                      <a:pt x="506437" y="544779"/>
                      <a:pt x="506437" y="530826"/>
                    </a:cubicBezTo>
                    <a:cubicBezTo>
                      <a:pt x="506437" y="525227"/>
                      <a:pt x="504301" y="520251"/>
                      <a:pt x="501186" y="516162"/>
                    </a:cubicBezTo>
                    <a:cubicBezTo>
                      <a:pt x="496290" y="509630"/>
                      <a:pt x="488680" y="506364"/>
                      <a:pt x="481071" y="506364"/>
                    </a:cubicBezTo>
                    <a:close/>
                    <a:moveTo>
                      <a:pt x="126698" y="506364"/>
                    </a:moveTo>
                    <a:cubicBezTo>
                      <a:pt x="119088" y="506364"/>
                      <a:pt x="111478" y="509630"/>
                      <a:pt x="106628" y="516162"/>
                    </a:cubicBezTo>
                    <a:cubicBezTo>
                      <a:pt x="103424" y="520428"/>
                      <a:pt x="101287" y="525227"/>
                      <a:pt x="101287" y="530826"/>
                    </a:cubicBezTo>
                    <a:cubicBezTo>
                      <a:pt x="101287" y="544690"/>
                      <a:pt x="112591" y="556066"/>
                      <a:pt x="126565" y="556066"/>
                    </a:cubicBezTo>
                    <a:cubicBezTo>
                      <a:pt x="140450" y="556066"/>
                      <a:pt x="151931" y="544779"/>
                      <a:pt x="152020" y="530826"/>
                    </a:cubicBezTo>
                    <a:cubicBezTo>
                      <a:pt x="152020" y="525227"/>
                      <a:pt x="149884" y="520251"/>
                      <a:pt x="146769" y="516162"/>
                    </a:cubicBezTo>
                    <a:cubicBezTo>
                      <a:pt x="141918" y="509630"/>
                      <a:pt x="134308" y="506364"/>
                      <a:pt x="126698" y="506364"/>
                    </a:cubicBezTo>
                    <a:close/>
                    <a:moveTo>
                      <a:pt x="354520" y="328623"/>
                    </a:moveTo>
                    <a:lnTo>
                      <a:pt x="500562" y="328623"/>
                    </a:lnTo>
                    <a:cubicBezTo>
                      <a:pt x="510974" y="342321"/>
                      <a:pt x="522544" y="353885"/>
                      <a:pt x="531710" y="353885"/>
                    </a:cubicBezTo>
                    <a:lnTo>
                      <a:pt x="354520" y="353885"/>
                    </a:lnTo>
                    <a:close/>
                    <a:moveTo>
                      <a:pt x="227926" y="328623"/>
                    </a:moveTo>
                    <a:lnTo>
                      <a:pt x="303925" y="328623"/>
                    </a:lnTo>
                    <a:lnTo>
                      <a:pt x="303925" y="353885"/>
                    </a:lnTo>
                    <a:lnTo>
                      <a:pt x="227926" y="353885"/>
                    </a:lnTo>
                    <a:close/>
                    <a:moveTo>
                      <a:pt x="404971" y="50656"/>
                    </a:moveTo>
                    <a:lnTo>
                      <a:pt x="404971" y="101313"/>
                    </a:lnTo>
                    <a:lnTo>
                      <a:pt x="455704" y="101313"/>
                    </a:lnTo>
                    <a:lnTo>
                      <a:pt x="455704" y="50656"/>
                    </a:lnTo>
                    <a:close/>
                    <a:moveTo>
                      <a:pt x="379694" y="0"/>
                    </a:moveTo>
                    <a:lnTo>
                      <a:pt x="480892" y="0"/>
                    </a:lnTo>
                    <a:lnTo>
                      <a:pt x="531625" y="0"/>
                    </a:lnTo>
                    <a:cubicBezTo>
                      <a:pt x="545599" y="0"/>
                      <a:pt x="556902" y="11553"/>
                      <a:pt x="556902" y="25417"/>
                    </a:cubicBezTo>
                    <a:cubicBezTo>
                      <a:pt x="556902" y="39281"/>
                      <a:pt x="545599" y="50656"/>
                      <a:pt x="531625" y="50656"/>
                    </a:cubicBezTo>
                    <a:lnTo>
                      <a:pt x="506259" y="50656"/>
                    </a:lnTo>
                    <a:lnTo>
                      <a:pt x="506259" y="101046"/>
                    </a:lnTo>
                    <a:lnTo>
                      <a:pt x="531625" y="101046"/>
                    </a:lnTo>
                    <a:cubicBezTo>
                      <a:pt x="545599" y="101046"/>
                      <a:pt x="556902" y="112511"/>
                      <a:pt x="556902" y="126286"/>
                    </a:cubicBezTo>
                    <a:cubicBezTo>
                      <a:pt x="556902" y="140150"/>
                      <a:pt x="545599" y="151525"/>
                      <a:pt x="531625" y="151525"/>
                    </a:cubicBezTo>
                    <a:lnTo>
                      <a:pt x="480892" y="151525"/>
                    </a:lnTo>
                    <a:lnTo>
                      <a:pt x="379694" y="151525"/>
                    </a:lnTo>
                    <a:cubicBezTo>
                      <a:pt x="365720" y="151525"/>
                      <a:pt x="354417" y="140327"/>
                      <a:pt x="354417" y="126286"/>
                    </a:cubicBezTo>
                    <a:lnTo>
                      <a:pt x="354417" y="101046"/>
                    </a:lnTo>
                    <a:lnTo>
                      <a:pt x="101287" y="101046"/>
                    </a:lnTo>
                    <a:cubicBezTo>
                      <a:pt x="87492" y="101046"/>
                      <a:pt x="76010" y="112333"/>
                      <a:pt x="76010" y="126286"/>
                    </a:cubicBezTo>
                    <a:lnTo>
                      <a:pt x="76010" y="176853"/>
                    </a:lnTo>
                    <a:cubicBezTo>
                      <a:pt x="76010" y="252571"/>
                      <a:pt x="114193" y="252571"/>
                      <a:pt x="126743" y="252571"/>
                    </a:cubicBezTo>
                    <a:cubicBezTo>
                      <a:pt x="126743" y="252571"/>
                      <a:pt x="126921" y="252749"/>
                      <a:pt x="127010" y="252749"/>
                    </a:cubicBezTo>
                    <a:lnTo>
                      <a:pt x="133507" y="241640"/>
                    </a:lnTo>
                    <a:cubicBezTo>
                      <a:pt x="148638" y="216934"/>
                      <a:pt x="175517" y="202093"/>
                      <a:pt x="203732" y="202093"/>
                    </a:cubicBezTo>
                    <a:lnTo>
                      <a:pt x="374354" y="202093"/>
                    </a:lnTo>
                    <a:cubicBezTo>
                      <a:pt x="403013" y="202093"/>
                      <a:pt x="429092" y="216667"/>
                      <a:pt x="444134" y="240751"/>
                    </a:cubicBezTo>
                    <a:lnTo>
                      <a:pt x="467275" y="277988"/>
                    </a:lnTo>
                    <a:lnTo>
                      <a:pt x="329228" y="277988"/>
                    </a:lnTo>
                    <a:lnTo>
                      <a:pt x="202664" y="277988"/>
                    </a:lnTo>
                    <a:cubicBezTo>
                      <a:pt x="188601" y="277988"/>
                      <a:pt x="177297" y="289275"/>
                      <a:pt x="177297" y="303228"/>
                    </a:cubicBezTo>
                    <a:lnTo>
                      <a:pt x="177297" y="379124"/>
                    </a:lnTo>
                    <a:cubicBezTo>
                      <a:pt x="177297" y="392987"/>
                      <a:pt x="188601" y="404363"/>
                      <a:pt x="202664" y="404363"/>
                    </a:cubicBezTo>
                    <a:lnTo>
                      <a:pt x="329139" y="404363"/>
                    </a:lnTo>
                    <a:lnTo>
                      <a:pt x="329139" y="404274"/>
                    </a:lnTo>
                    <a:lnTo>
                      <a:pt x="607991" y="404274"/>
                    </a:lnTo>
                    <a:lnTo>
                      <a:pt x="607991" y="480170"/>
                    </a:lnTo>
                    <a:cubicBezTo>
                      <a:pt x="607991" y="508164"/>
                      <a:pt x="585206" y="530826"/>
                      <a:pt x="557347" y="530826"/>
                    </a:cubicBezTo>
                    <a:cubicBezTo>
                      <a:pt x="557347" y="572773"/>
                      <a:pt x="523259" y="606722"/>
                      <a:pt x="481426" y="606722"/>
                    </a:cubicBezTo>
                    <a:cubicBezTo>
                      <a:pt x="439416" y="606722"/>
                      <a:pt x="405416" y="572596"/>
                      <a:pt x="405416" y="530826"/>
                    </a:cubicBezTo>
                    <a:lnTo>
                      <a:pt x="202753" y="530826"/>
                    </a:lnTo>
                    <a:cubicBezTo>
                      <a:pt x="202753" y="572773"/>
                      <a:pt x="168753" y="606722"/>
                      <a:pt x="126743" y="606722"/>
                    </a:cubicBezTo>
                    <a:cubicBezTo>
                      <a:pt x="84733" y="606722"/>
                      <a:pt x="50733" y="572596"/>
                      <a:pt x="50733" y="530826"/>
                    </a:cubicBezTo>
                    <a:cubicBezTo>
                      <a:pt x="22696" y="530826"/>
                      <a:pt x="0" y="508253"/>
                      <a:pt x="0" y="480348"/>
                    </a:cubicBezTo>
                    <a:lnTo>
                      <a:pt x="0" y="404363"/>
                    </a:lnTo>
                    <a:cubicBezTo>
                      <a:pt x="0" y="376546"/>
                      <a:pt x="22696" y="354062"/>
                      <a:pt x="50733" y="353884"/>
                    </a:cubicBezTo>
                    <a:lnTo>
                      <a:pt x="67466" y="353884"/>
                    </a:lnTo>
                    <a:cubicBezTo>
                      <a:pt x="73874" y="345619"/>
                      <a:pt x="87581" y="321091"/>
                      <a:pt x="92476" y="312381"/>
                    </a:cubicBezTo>
                    <a:cubicBezTo>
                      <a:pt x="95413" y="307049"/>
                      <a:pt x="97994" y="302694"/>
                      <a:pt x="99774" y="299851"/>
                    </a:cubicBezTo>
                    <a:cubicBezTo>
                      <a:pt x="52691" y="287942"/>
                      <a:pt x="25188" y="244129"/>
                      <a:pt x="25188" y="176942"/>
                    </a:cubicBezTo>
                    <a:lnTo>
                      <a:pt x="25188" y="126286"/>
                    </a:lnTo>
                    <a:cubicBezTo>
                      <a:pt x="25188" y="84516"/>
                      <a:pt x="59277" y="50568"/>
                      <a:pt x="101198" y="50568"/>
                    </a:cubicBezTo>
                    <a:lnTo>
                      <a:pt x="354417" y="50568"/>
                    </a:lnTo>
                    <a:lnTo>
                      <a:pt x="354417" y="25328"/>
                    </a:lnTo>
                    <a:cubicBezTo>
                      <a:pt x="354417" y="11464"/>
                      <a:pt x="365720" y="0"/>
                      <a:pt x="3796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5" name="ïsļíďé"/>
            <p:cNvGrpSpPr/>
            <p:nvPr/>
          </p:nvGrpSpPr>
          <p:grpSpPr>
            <a:xfrm>
              <a:off x="10400334" y="3060406"/>
              <a:ext cx="1143588" cy="1143588"/>
              <a:chOff x="10711862" y="3228681"/>
              <a:chExt cx="807038" cy="807038"/>
            </a:xfrm>
          </p:grpSpPr>
          <p:sp>
            <p:nvSpPr>
              <p:cNvPr id="36" name="íṩlîḍè"/>
              <p:cNvSpPr/>
              <p:nvPr/>
            </p:nvSpPr>
            <p:spPr>
              <a:xfrm>
                <a:off x="10711862" y="3228681"/>
                <a:ext cx="807038" cy="807038"/>
              </a:xfrm>
              <a:prstGeom prst="diamond">
                <a:avLst/>
              </a:prstGeom>
              <a:solidFill>
                <a:srgbClr val="4472C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îS1íďe"/>
              <p:cNvSpPr/>
              <p:nvPr/>
            </p:nvSpPr>
            <p:spPr>
              <a:xfrm>
                <a:off x="10967697" y="3484824"/>
                <a:ext cx="295368" cy="294751"/>
              </a:xfrm>
              <a:custGeom>
                <a:avLst/>
                <a:gdLst>
                  <a:gd name="connsiteX0" fmla="*/ 481071 w 607991"/>
                  <a:gd name="connsiteY0" fmla="*/ 506364 h 606722"/>
                  <a:gd name="connsiteX1" fmla="*/ 460955 w 607991"/>
                  <a:gd name="connsiteY1" fmla="*/ 516162 h 606722"/>
                  <a:gd name="connsiteX2" fmla="*/ 455704 w 607991"/>
                  <a:gd name="connsiteY2" fmla="*/ 530826 h 606722"/>
                  <a:gd name="connsiteX3" fmla="*/ 480981 w 607991"/>
                  <a:gd name="connsiteY3" fmla="*/ 556066 h 606722"/>
                  <a:gd name="connsiteX4" fmla="*/ 506437 w 607991"/>
                  <a:gd name="connsiteY4" fmla="*/ 530826 h 606722"/>
                  <a:gd name="connsiteX5" fmla="*/ 501186 w 607991"/>
                  <a:gd name="connsiteY5" fmla="*/ 516162 h 606722"/>
                  <a:gd name="connsiteX6" fmla="*/ 481071 w 607991"/>
                  <a:gd name="connsiteY6" fmla="*/ 506364 h 606722"/>
                  <a:gd name="connsiteX7" fmla="*/ 126698 w 607991"/>
                  <a:gd name="connsiteY7" fmla="*/ 506364 h 606722"/>
                  <a:gd name="connsiteX8" fmla="*/ 106628 w 607991"/>
                  <a:gd name="connsiteY8" fmla="*/ 516162 h 606722"/>
                  <a:gd name="connsiteX9" fmla="*/ 101287 w 607991"/>
                  <a:gd name="connsiteY9" fmla="*/ 530826 h 606722"/>
                  <a:gd name="connsiteX10" fmla="*/ 126565 w 607991"/>
                  <a:gd name="connsiteY10" fmla="*/ 556066 h 606722"/>
                  <a:gd name="connsiteX11" fmla="*/ 152020 w 607991"/>
                  <a:gd name="connsiteY11" fmla="*/ 530826 h 606722"/>
                  <a:gd name="connsiteX12" fmla="*/ 146769 w 607991"/>
                  <a:gd name="connsiteY12" fmla="*/ 516162 h 606722"/>
                  <a:gd name="connsiteX13" fmla="*/ 126698 w 607991"/>
                  <a:gd name="connsiteY13" fmla="*/ 506364 h 606722"/>
                  <a:gd name="connsiteX14" fmla="*/ 354520 w 607991"/>
                  <a:gd name="connsiteY14" fmla="*/ 328623 h 606722"/>
                  <a:gd name="connsiteX15" fmla="*/ 500562 w 607991"/>
                  <a:gd name="connsiteY15" fmla="*/ 328623 h 606722"/>
                  <a:gd name="connsiteX16" fmla="*/ 531710 w 607991"/>
                  <a:gd name="connsiteY16" fmla="*/ 353885 h 606722"/>
                  <a:gd name="connsiteX17" fmla="*/ 354520 w 607991"/>
                  <a:gd name="connsiteY17" fmla="*/ 353885 h 606722"/>
                  <a:gd name="connsiteX18" fmla="*/ 227926 w 607991"/>
                  <a:gd name="connsiteY18" fmla="*/ 328623 h 606722"/>
                  <a:gd name="connsiteX19" fmla="*/ 303925 w 607991"/>
                  <a:gd name="connsiteY19" fmla="*/ 328623 h 606722"/>
                  <a:gd name="connsiteX20" fmla="*/ 303925 w 607991"/>
                  <a:gd name="connsiteY20" fmla="*/ 353885 h 606722"/>
                  <a:gd name="connsiteX21" fmla="*/ 227926 w 607991"/>
                  <a:gd name="connsiteY21" fmla="*/ 353885 h 606722"/>
                  <a:gd name="connsiteX22" fmla="*/ 404971 w 607991"/>
                  <a:gd name="connsiteY22" fmla="*/ 50656 h 606722"/>
                  <a:gd name="connsiteX23" fmla="*/ 404971 w 607991"/>
                  <a:gd name="connsiteY23" fmla="*/ 101313 h 606722"/>
                  <a:gd name="connsiteX24" fmla="*/ 455704 w 607991"/>
                  <a:gd name="connsiteY24" fmla="*/ 101313 h 606722"/>
                  <a:gd name="connsiteX25" fmla="*/ 455704 w 607991"/>
                  <a:gd name="connsiteY25" fmla="*/ 50656 h 606722"/>
                  <a:gd name="connsiteX26" fmla="*/ 379694 w 607991"/>
                  <a:gd name="connsiteY26" fmla="*/ 0 h 606722"/>
                  <a:gd name="connsiteX27" fmla="*/ 480892 w 607991"/>
                  <a:gd name="connsiteY27" fmla="*/ 0 h 606722"/>
                  <a:gd name="connsiteX28" fmla="*/ 531625 w 607991"/>
                  <a:gd name="connsiteY28" fmla="*/ 0 h 606722"/>
                  <a:gd name="connsiteX29" fmla="*/ 556902 w 607991"/>
                  <a:gd name="connsiteY29" fmla="*/ 25417 h 606722"/>
                  <a:gd name="connsiteX30" fmla="*/ 531625 w 607991"/>
                  <a:gd name="connsiteY30" fmla="*/ 50656 h 606722"/>
                  <a:gd name="connsiteX31" fmla="*/ 506259 w 607991"/>
                  <a:gd name="connsiteY31" fmla="*/ 50656 h 606722"/>
                  <a:gd name="connsiteX32" fmla="*/ 506259 w 607991"/>
                  <a:gd name="connsiteY32" fmla="*/ 101046 h 606722"/>
                  <a:gd name="connsiteX33" fmla="*/ 531625 w 607991"/>
                  <a:gd name="connsiteY33" fmla="*/ 101046 h 606722"/>
                  <a:gd name="connsiteX34" fmla="*/ 556902 w 607991"/>
                  <a:gd name="connsiteY34" fmla="*/ 126286 h 606722"/>
                  <a:gd name="connsiteX35" fmla="*/ 531625 w 607991"/>
                  <a:gd name="connsiteY35" fmla="*/ 151525 h 606722"/>
                  <a:gd name="connsiteX36" fmla="*/ 480892 w 607991"/>
                  <a:gd name="connsiteY36" fmla="*/ 151525 h 606722"/>
                  <a:gd name="connsiteX37" fmla="*/ 379694 w 607991"/>
                  <a:gd name="connsiteY37" fmla="*/ 151525 h 606722"/>
                  <a:gd name="connsiteX38" fmla="*/ 354417 w 607991"/>
                  <a:gd name="connsiteY38" fmla="*/ 126286 h 606722"/>
                  <a:gd name="connsiteX39" fmla="*/ 354417 w 607991"/>
                  <a:gd name="connsiteY39" fmla="*/ 101046 h 606722"/>
                  <a:gd name="connsiteX40" fmla="*/ 101287 w 607991"/>
                  <a:gd name="connsiteY40" fmla="*/ 101046 h 606722"/>
                  <a:gd name="connsiteX41" fmla="*/ 76010 w 607991"/>
                  <a:gd name="connsiteY41" fmla="*/ 126286 h 606722"/>
                  <a:gd name="connsiteX42" fmla="*/ 76010 w 607991"/>
                  <a:gd name="connsiteY42" fmla="*/ 176853 h 606722"/>
                  <a:gd name="connsiteX43" fmla="*/ 126743 w 607991"/>
                  <a:gd name="connsiteY43" fmla="*/ 252571 h 606722"/>
                  <a:gd name="connsiteX44" fmla="*/ 127010 w 607991"/>
                  <a:gd name="connsiteY44" fmla="*/ 252749 h 606722"/>
                  <a:gd name="connsiteX45" fmla="*/ 133507 w 607991"/>
                  <a:gd name="connsiteY45" fmla="*/ 241640 h 606722"/>
                  <a:gd name="connsiteX46" fmla="*/ 203732 w 607991"/>
                  <a:gd name="connsiteY46" fmla="*/ 202093 h 606722"/>
                  <a:gd name="connsiteX47" fmla="*/ 374354 w 607991"/>
                  <a:gd name="connsiteY47" fmla="*/ 202093 h 606722"/>
                  <a:gd name="connsiteX48" fmla="*/ 444134 w 607991"/>
                  <a:gd name="connsiteY48" fmla="*/ 240751 h 606722"/>
                  <a:gd name="connsiteX49" fmla="*/ 467275 w 607991"/>
                  <a:gd name="connsiteY49" fmla="*/ 277988 h 606722"/>
                  <a:gd name="connsiteX50" fmla="*/ 329228 w 607991"/>
                  <a:gd name="connsiteY50" fmla="*/ 277988 h 606722"/>
                  <a:gd name="connsiteX51" fmla="*/ 202664 w 607991"/>
                  <a:gd name="connsiteY51" fmla="*/ 277988 h 606722"/>
                  <a:gd name="connsiteX52" fmla="*/ 177297 w 607991"/>
                  <a:gd name="connsiteY52" fmla="*/ 303228 h 606722"/>
                  <a:gd name="connsiteX53" fmla="*/ 177297 w 607991"/>
                  <a:gd name="connsiteY53" fmla="*/ 379124 h 606722"/>
                  <a:gd name="connsiteX54" fmla="*/ 202664 w 607991"/>
                  <a:gd name="connsiteY54" fmla="*/ 404363 h 606722"/>
                  <a:gd name="connsiteX55" fmla="*/ 329139 w 607991"/>
                  <a:gd name="connsiteY55" fmla="*/ 404363 h 606722"/>
                  <a:gd name="connsiteX56" fmla="*/ 329139 w 607991"/>
                  <a:gd name="connsiteY56" fmla="*/ 404274 h 606722"/>
                  <a:gd name="connsiteX57" fmla="*/ 607991 w 607991"/>
                  <a:gd name="connsiteY57" fmla="*/ 404274 h 606722"/>
                  <a:gd name="connsiteX58" fmla="*/ 607991 w 607991"/>
                  <a:gd name="connsiteY58" fmla="*/ 480170 h 606722"/>
                  <a:gd name="connsiteX59" fmla="*/ 557347 w 607991"/>
                  <a:gd name="connsiteY59" fmla="*/ 530826 h 606722"/>
                  <a:gd name="connsiteX60" fmla="*/ 481426 w 607991"/>
                  <a:gd name="connsiteY60" fmla="*/ 606722 h 606722"/>
                  <a:gd name="connsiteX61" fmla="*/ 405416 w 607991"/>
                  <a:gd name="connsiteY61" fmla="*/ 530826 h 606722"/>
                  <a:gd name="connsiteX62" fmla="*/ 202753 w 607991"/>
                  <a:gd name="connsiteY62" fmla="*/ 530826 h 606722"/>
                  <a:gd name="connsiteX63" fmla="*/ 126743 w 607991"/>
                  <a:gd name="connsiteY63" fmla="*/ 606722 h 606722"/>
                  <a:gd name="connsiteX64" fmla="*/ 50733 w 607991"/>
                  <a:gd name="connsiteY64" fmla="*/ 530826 h 606722"/>
                  <a:gd name="connsiteX65" fmla="*/ 0 w 607991"/>
                  <a:gd name="connsiteY65" fmla="*/ 480348 h 606722"/>
                  <a:gd name="connsiteX66" fmla="*/ 0 w 607991"/>
                  <a:gd name="connsiteY66" fmla="*/ 404363 h 606722"/>
                  <a:gd name="connsiteX67" fmla="*/ 50733 w 607991"/>
                  <a:gd name="connsiteY67" fmla="*/ 353884 h 606722"/>
                  <a:gd name="connsiteX68" fmla="*/ 67466 w 607991"/>
                  <a:gd name="connsiteY68" fmla="*/ 353884 h 606722"/>
                  <a:gd name="connsiteX69" fmla="*/ 92476 w 607991"/>
                  <a:gd name="connsiteY69" fmla="*/ 312381 h 606722"/>
                  <a:gd name="connsiteX70" fmla="*/ 99774 w 607991"/>
                  <a:gd name="connsiteY70" fmla="*/ 299851 h 606722"/>
                  <a:gd name="connsiteX71" fmla="*/ 25188 w 607991"/>
                  <a:gd name="connsiteY71" fmla="*/ 176942 h 606722"/>
                  <a:gd name="connsiteX72" fmla="*/ 25188 w 607991"/>
                  <a:gd name="connsiteY72" fmla="*/ 126286 h 606722"/>
                  <a:gd name="connsiteX73" fmla="*/ 101198 w 607991"/>
                  <a:gd name="connsiteY73" fmla="*/ 50568 h 606722"/>
                  <a:gd name="connsiteX74" fmla="*/ 354417 w 607991"/>
                  <a:gd name="connsiteY74" fmla="*/ 50568 h 606722"/>
                  <a:gd name="connsiteX75" fmla="*/ 354417 w 607991"/>
                  <a:gd name="connsiteY75" fmla="*/ 25328 h 606722"/>
                  <a:gd name="connsiteX76" fmla="*/ 379694 w 607991"/>
                  <a:gd name="connsiteY76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607991" h="606722">
                    <a:moveTo>
                      <a:pt x="481071" y="506364"/>
                    </a:moveTo>
                    <a:cubicBezTo>
                      <a:pt x="473461" y="506364"/>
                      <a:pt x="465851" y="509630"/>
                      <a:pt x="460955" y="516162"/>
                    </a:cubicBezTo>
                    <a:cubicBezTo>
                      <a:pt x="457840" y="520428"/>
                      <a:pt x="455704" y="525227"/>
                      <a:pt x="455704" y="530826"/>
                    </a:cubicBezTo>
                    <a:cubicBezTo>
                      <a:pt x="455704" y="544690"/>
                      <a:pt x="467008" y="556066"/>
                      <a:pt x="480981" y="556066"/>
                    </a:cubicBezTo>
                    <a:cubicBezTo>
                      <a:pt x="495044" y="556066"/>
                      <a:pt x="506437" y="544779"/>
                      <a:pt x="506437" y="530826"/>
                    </a:cubicBezTo>
                    <a:cubicBezTo>
                      <a:pt x="506437" y="525227"/>
                      <a:pt x="504301" y="520251"/>
                      <a:pt x="501186" y="516162"/>
                    </a:cubicBezTo>
                    <a:cubicBezTo>
                      <a:pt x="496290" y="509630"/>
                      <a:pt x="488680" y="506364"/>
                      <a:pt x="481071" y="506364"/>
                    </a:cubicBezTo>
                    <a:close/>
                    <a:moveTo>
                      <a:pt x="126698" y="506364"/>
                    </a:moveTo>
                    <a:cubicBezTo>
                      <a:pt x="119088" y="506364"/>
                      <a:pt x="111478" y="509630"/>
                      <a:pt x="106628" y="516162"/>
                    </a:cubicBezTo>
                    <a:cubicBezTo>
                      <a:pt x="103424" y="520428"/>
                      <a:pt x="101287" y="525227"/>
                      <a:pt x="101287" y="530826"/>
                    </a:cubicBezTo>
                    <a:cubicBezTo>
                      <a:pt x="101287" y="544690"/>
                      <a:pt x="112591" y="556066"/>
                      <a:pt x="126565" y="556066"/>
                    </a:cubicBezTo>
                    <a:cubicBezTo>
                      <a:pt x="140450" y="556066"/>
                      <a:pt x="151931" y="544779"/>
                      <a:pt x="152020" y="530826"/>
                    </a:cubicBezTo>
                    <a:cubicBezTo>
                      <a:pt x="152020" y="525227"/>
                      <a:pt x="149884" y="520251"/>
                      <a:pt x="146769" y="516162"/>
                    </a:cubicBezTo>
                    <a:cubicBezTo>
                      <a:pt x="141918" y="509630"/>
                      <a:pt x="134308" y="506364"/>
                      <a:pt x="126698" y="506364"/>
                    </a:cubicBezTo>
                    <a:close/>
                    <a:moveTo>
                      <a:pt x="354520" y="328623"/>
                    </a:moveTo>
                    <a:lnTo>
                      <a:pt x="500562" y="328623"/>
                    </a:lnTo>
                    <a:cubicBezTo>
                      <a:pt x="510974" y="342321"/>
                      <a:pt x="522544" y="353885"/>
                      <a:pt x="531710" y="353885"/>
                    </a:cubicBezTo>
                    <a:lnTo>
                      <a:pt x="354520" y="353885"/>
                    </a:lnTo>
                    <a:close/>
                    <a:moveTo>
                      <a:pt x="227926" y="328623"/>
                    </a:moveTo>
                    <a:lnTo>
                      <a:pt x="303925" y="328623"/>
                    </a:lnTo>
                    <a:lnTo>
                      <a:pt x="303925" y="353885"/>
                    </a:lnTo>
                    <a:lnTo>
                      <a:pt x="227926" y="353885"/>
                    </a:lnTo>
                    <a:close/>
                    <a:moveTo>
                      <a:pt x="404971" y="50656"/>
                    </a:moveTo>
                    <a:lnTo>
                      <a:pt x="404971" y="101313"/>
                    </a:lnTo>
                    <a:lnTo>
                      <a:pt x="455704" y="101313"/>
                    </a:lnTo>
                    <a:lnTo>
                      <a:pt x="455704" y="50656"/>
                    </a:lnTo>
                    <a:close/>
                    <a:moveTo>
                      <a:pt x="379694" y="0"/>
                    </a:moveTo>
                    <a:lnTo>
                      <a:pt x="480892" y="0"/>
                    </a:lnTo>
                    <a:lnTo>
                      <a:pt x="531625" y="0"/>
                    </a:lnTo>
                    <a:cubicBezTo>
                      <a:pt x="545599" y="0"/>
                      <a:pt x="556902" y="11553"/>
                      <a:pt x="556902" y="25417"/>
                    </a:cubicBezTo>
                    <a:cubicBezTo>
                      <a:pt x="556902" y="39281"/>
                      <a:pt x="545599" y="50656"/>
                      <a:pt x="531625" y="50656"/>
                    </a:cubicBezTo>
                    <a:lnTo>
                      <a:pt x="506259" y="50656"/>
                    </a:lnTo>
                    <a:lnTo>
                      <a:pt x="506259" y="101046"/>
                    </a:lnTo>
                    <a:lnTo>
                      <a:pt x="531625" y="101046"/>
                    </a:lnTo>
                    <a:cubicBezTo>
                      <a:pt x="545599" y="101046"/>
                      <a:pt x="556902" y="112511"/>
                      <a:pt x="556902" y="126286"/>
                    </a:cubicBezTo>
                    <a:cubicBezTo>
                      <a:pt x="556902" y="140150"/>
                      <a:pt x="545599" y="151525"/>
                      <a:pt x="531625" y="151525"/>
                    </a:cubicBezTo>
                    <a:lnTo>
                      <a:pt x="480892" y="151525"/>
                    </a:lnTo>
                    <a:lnTo>
                      <a:pt x="379694" y="151525"/>
                    </a:lnTo>
                    <a:cubicBezTo>
                      <a:pt x="365720" y="151525"/>
                      <a:pt x="354417" y="140327"/>
                      <a:pt x="354417" y="126286"/>
                    </a:cubicBezTo>
                    <a:lnTo>
                      <a:pt x="354417" y="101046"/>
                    </a:lnTo>
                    <a:lnTo>
                      <a:pt x="101287" y="101046"/>
                    </a:lnTo>
                    <a:cubicBezTo>
                      <a:pt x="87492" y="101046"/>
                      <a:pt x="76010" y="112333"/>
                      <a:pt x="76010" y="126286"/>
                    </a:cubicBezTo>
                    <a:lnTo>
                      <a:pt x="76010" y="176853"/>
                    </a:lnTo>
                    <a:cubicBezTo>
                      <a:pt x="76010" y="252571"/>
                      <a:pt x="114193" y="252571"/>
                      <a:pt x="126743" y="252571"/>
                    </a:cubicBezTo>
                    <a:cubicBezTo>
                      <a:pt x="126743" y="252571"/>
                      <a:pt x="126921" y="252749"/>
                      <a:pt x="127010" y="252749"/>
                    </a:cubicBezTo>
                    <a:lnTo>
                      <a:pt x="133507" y="241640"/>
                    </a:lnTo>
                    <a:cubicBezTo>
                      <a:pt x="148638" y="216934"/>
                      <a:pt x="175517" y="202093"/>
                      <a:pt x="203732" y="202093"/>
                    </a:cubicBezTo>
                    <a:lnTo>
                      <a:pt x="374354" y="202093"/>
                    </a:lnTo>
                    <a:cubicBezTo>
                      <a:pt x="403013" y="202093"/>
                      <a:pt x="429092" y="216667"/>
                      <a:pt x="444134" y="240751"/>
                    </a:cubicBezTo>
                    <a:lnTo>
                      <a:pt x="467275" y="277988"/>
                    </a:lnTo>
                    <a:lnTo>
                      <a:pt x="329228" y="277988"/>
                    </a:lnTo>
                    <a:lnTo>
                      <a:pt x="202664" y="277988"/>
                    </a:lnTo>
                    <a:cubicBezTo>
                      <a:pt x="188601" y="277988"/>
                      <a:pt x="177297" y="289275"/>
                      <a:pt x="177297" y="303228"/>
                    </a:cubicBezTo>
                    <a:lnTo>
                      <a:pt x="177297" y="379124"/>
                    </a:lnTo>
                    <a:cubicBezTo>
                      <a:pt x="177297" y="392987"/>
                      <a:pt x="188601" y="404363"/>
                      <a:pt x="202664" y="404363"/>
                    </a:cubicBezTo>
                    <a:lnTo>
                      <a:pt x="329139" y="404363"/>
                    </a:lnTo>
                    <a:lnTo>
                      <a:pt x="329139" y="404274"/>
                    </a:lnTo>
                    <a:lnTo>
                      <a:pt x="607991" y="404274"/>
                    </a:lnTo>
                    <a:lnTo>
                      <a:pt x="607991" y="480170"/>
                    </a:lnTo>
                    <a:cubicBezTo>
                      <a:pt x="607991" y="508164"/>
                      <a:pt x="585206" y="530826"/>
                      <a:pt x="557347" y="530826"/>
                    </a:cubicBezTo>
                    <a:cubicBezTo>
                      <a:pt x="557347" y="572773"/>
                      <a:pt x="523259" y="606722"/>
                      <a:pt x="481426" y="606722"/>
                    </a:cubicBezTo>
                    <a:cubicBezTo>
                      <a:pt x="439416" y="606722"/>
                      <a:pt x="405416" y="572596"/>
                      <a:pt x="405416" y="530826"/>
                    </a:cubicBezTo>
                    <a:lnTo>
                      <a:pt x="202753" y="530826"/>
                    </a:lnTo>
                    <a:cubicBezTo>
                      <a:pt x="202753" y="572773"/>
                      <a:pt x="168753" y="606722"/>
                      <a:pt x="126743" y="606722"/>
                    </a:cubicBezTo>
                    <a:cubicBezTo>
                      <a:pt x="84733" y="606722"/>
                      <a:pt x="50733" y="572596"/>
                      <a:pt x="50733" y="530826"/>
                    </a:cubicBezTo>
                    <a:cubicBezTo>
                      <a:pt x="22696" y="530826"/>
                      <a:pt x="0" y="508253"/>
                      <a:pt x="0" y="480348"/>
                    </a:cubicBezTo>
                    <a:lnTo>
                      <a:pt x="0" y="404363"/>
                    </a:lnTo>
                    <a:cubicBezTo>
                      <a:pt x="0" y="376546"/>
                      <a:pt x="22696" y="354062"/>
                      <a:pt x="50733" y="353884"/>
                    </a:cubicBezTo>
                    <a:lnTo>
                      <a:pt x="67466" y="353884"/>
                    </a:lnTo>
                    <a:cubicBezTo>
                      <a:pt x="73874" y="345619"/>
                      <a:pt x="87581" y="321091"/>
                      <a:pt x="92476" y="312381"/>
                    </a:cubicBezTo>
                    <a:cubicBezTo>
                      <a:pt x="95413" y="307049"/>
                      <a:pt x="97994" y="302694"/>
                      <a:pt x="99774" y="299851"/>
                    </a:cubicBezTo>
                    <a:cubicBezTo>
                      <a:pt x="52691" y="287942"/>
                      <a:pt x="25188" y="244129"/>
                      <a:pt x="25188" y="176942"/>
                    </a:cubicBezTo>
                    <a:lnTo>
                      <a:pt x="25188" y="126286"/>
                    </a:lnTo>
                    <a:cubicBezTo>
                      <a:pt x="25188" y="84516"/>
                      <a:pt x="59277" y="50568"/>
                      <a:pt x="101198" y="50568"/>
                    </a:cubicBezTo>
                    <a:lnTo>
                      <a:pt x="354417" y="50568"/>
                    </a:lnTo>
                    <a:lnTo>
                      <a:pt x="354417" y="25328"/>
                    </a:lnTo>
                    <a:cubicBezTo>
                      <a:pt x="354417" y="11464"/>
                      <a:pt x="365720" y="0"/>
                      <a:pt x="3796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5115428" y="4121768"/>
            <a:ext cx="2275799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</a:pPr>
            <a:r>
              <a:rPr lang="zh-CN" altLang="en-US" sz="1200" dirty="0">
                <a:ea typeface="微软雅黑" panose="020B0503020204020204" pitchFamily="34" charset="-122"/>
              </a:rPr>
              <a:t>车辆在途轨迹实时查询异常情况反馈，异常费用登记</a:t>
            </a:r>
            <a:endParaRPr lang="zh-CN" altLang="en-US" sz="1200" dirty="0">
              <a:ea typeface="微软雅黑" panose="020B0503020204020204" pitchFamily="34" charset="-122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4020820" y="44011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96520" y="1232535"/>
            <a:ext cx="352425" cy="1581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务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3"/>
            </p:custDataLst>
          </p:nvPr>
        </p:nvSpPr>
        <p:spPr>
          <a:xfrm>
            <a:off x="96520" y="4069715"/>
            <a:ext cx="352425" cy="1817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务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88298" y="144594"/>
            <a:ext cx="461236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15760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TMS</a:t>
            </a:r>
            <a:r>
              <a:rPr lang="zh-CN" altLang="en-US" sz="20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项目实施范</a:t>
            </a:r>
            <a:r>
              <a:rPr lang="zh-CN" altLang="en-US" sz="20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围</a:t>
            </a:r>
            <a:endParaRPr lang="zh-CN" altLang="en-US" sz="2000" b="1" noProof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0886" y="585057"/>
            <a:ext cx="8510270" cy="6310630"/>
            <a:chOff x="605239" y="547375"/>
            <a:chExt cx="8510270" cy="6304312"/>
          </a:xfrm>
        </p:grpSpPr>
        <p:grpSp>
          <p:nvGrpSpPr>
            <p:cNvPr id="56" name="组合 55"/>
            <p:cNvGrpSpPr/>
            <p:nvPr/>
          </p:nvGrpSpPr>
          <p:grpSpPr>
            <a:xfrm>
              <a:off x="605239" y="547375"/>
              <a:ext cx="8510270" cy="6304312"/>
              <a:chOff x="1181774" y="1037421"/>
              <a:chExt cx="7954644" cy="5641048"/>
            </a:xfrm>
          </p:grpSpPr>
          <p:pic>
            <p:nvPicPr>
              <p:cNvPr id="57" name="文本框 7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 rotWithShape="1">
              <a:blip r:embed="rId2"/>
              <a:srcRect l="10044" t="4546" r="2719" b="20787"/>
              <a:stretch>
                <a:fillRect/>
              </a:stretch>
            </p:blipFill>
            <p:spPr>
              <a:xfrm>
                <a:off x="1181774" y="1037421"/>
                <a:ext cx="7954644" cy="5641048"/>
              </a:xfrm>
              <a:prstGeom prst="rect">
                <a:avLst/>
              </a:prstGeom>
              <a:noFill/>
            </p:spPr>
          </p:pic>
          <p:cxnSp>
            <p:nvCxnSpPr>
              <p:cNvPr id="59" name="直线连接符 3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6053525" y="4700877"/>
                <a:ext cx="2298193" cy="1460497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文本框 59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8416726" y="5829184"/>
                <a:ext cx="600664" cy="329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lvl="0" algn="l">
                  <a:buClrTx/>
                  <a:buSzTx/>
                  <a:buFontTx/>
                </a:pPr>
                <a:r>
                  <a:rPr kumimoji="1" lang="zh-CN" altLang="en-US" sz="16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武汉</a:t>
                </a:r>
                <a:endParaRPr kumimoji="1" lang="zh-CN" altLang="en-US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61" name="直线连接符 32"/>
              <p:cNvCxnSpPr/>
              <p:nvPr>
                <p:custDataLst>
                  <p:tags r:id="rId5"/>
                </p:custDataLst>
              </p:nvPr>
            </p:nvCxnSpPr>
            <p:spPr>
              <a:xfrm flipH="1" flipV="1">
                <a:off x="5571013" y="2660826"/>
                <a:ext cx="486111" cy="1538829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线连接符 33"/>
              <p:cNvCxnSpPr/>
              <p:nvPr>
                <p:custDataLst>
                  <p:tags r:id="rId6"/>
                </p:custDataLst>
              </p:nvPr>
            </p:nvCxnSpPr>
            <p:spPr>
              <a:xfrm flipH="1">
                <a:off x="4499799" y="2660726"/>
                <a:ext cx="1071563" cy="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文本框 6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4735028" y="2331401"/>
                <a:ext cx="550807" cy="3014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lvl="0" algn="l">
                  <a:buClrTx/>
                  <a:buSzTx/>
                  <a:buFontTx/>
                </a:pPr>
                <a:r>
                  <a:rPr kumimoji="1" lang="zh-CN" altLang="en-US" sz="16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南阳</a:t>
                </a:r>
                <a:endParaRPr kumimoji="1"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cxnSp>
          <p:nvCxnSpPr>
            <p:cNvPr id="64" name="直线连接符 21"/>
            <p:cNvCxnSpPr/>
            <p:nvPr>
              <p:custDataLst>
                <p:tags r:id="rId8"/>
              </p:custDataLst>
            </p:nvPr>
          </p:nvCxnSpPr>
          <p:spPr>
            <a:xfrm>
              <a:off x="6984741" y="4826533"/>
              <a:ext cx="1291590" cy="178256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/>
            <p:cNvSpPr txBox="1"/>
            <p:nvPr>
              <p:custDataLst>
                <p:tags r:id="rId9"/>
              </p:custDataLst>
            </p:nvPr>
          </p:nvSpPr>
          <p:spPr>
            <a:xfrm>
              <a:off x="8345460" y="4620973"/>
              <a:ext cx="642620" cy="367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lvl="0" algn="l">
                <a:buClrTx/>
                <a:buSzTx/>
                <a:buFontTx/>
              </a:pPr>
              <a:r>
                <a:rPr kumimoji="1" lang="zh-CN" altLang="en-US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绍兴</a:t>
              </a:r>
              <a:endParaRPr kumimoji="1"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66" name="直线连接符 28"/>
            <p:cNvCxnSpPr/>
            <p:nvPr>
              <p:custDataLst>
                <p:tags r:id="rId10"/>
              </p:custDataLst>
            </p:nvPr>
          </p:nvCxnSpPr>
          <p:spPr>
            <a:xfrm>
              <a:off x="6626309" y="4132803"/>
              <a:ext cx="1661795" cy="214415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/>
            <p:cNvSpPr txBox="1"/>
            <p:nvPr>
              <p:custDataLst>
                <p:tags r:id="rId11"/>
              </p:custDataLst>
            </p:nvPr>
          </p:nvSpPr>
          <p:spPr>
            <a:xfrm>
              <a:off x="8343049" y="3980203"/>
              <a:ext cx="642620" cy="367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lvl="0" algn="l">
                <a:buClrTx/>
                <a:buSzTx/>
                <a:buFontTx/>
              </a:pPr>
              <a:r>
                <a:rPr kumimoji="1" lang="zh-CN" altLang="en-US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淮安</a:t>
              </a:r>
              <a:endParaRPr kumimoji="1"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68" name="直线连接符 35"/>
            <p:cNvCxnSpPr/>
            <p:nvPr>
              <p:custDataLst>
                <p:tags r:id="rId12"/>
              </p:custDataLst>
            </p:nvPr>
          </p:nvCxnSpPr>
          <p:spPr>
            <a:xfrm>
              <a:off x="6602470" y="3650123"/>
              <a:ext cx="1673860" cy="62802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/>
            <p:cNvSpPr txBox="1"/>
            <p:nvPr>
              <p:custDataLst>
                <p:tags r:id="rId13"/>
              </p:custDataLst>
            </p:nvPr>
          </p:nvSpPr>
          <p:spPr>
            <a:xfrm>
              <a:off x="8342878" y="3339930"/>
              <a:ext cx="642620" cy="367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lvl="0" algn="l">
                <a:buClrTx/>
                <a:buSzTx/>
                <a:buFontTx/>
              </a:pPr>
              <a:r>
                <a:rPr kumimoji="1" lang="zh-CN" altLang="en-US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济南</a:t>
              </a:r>
              <a:endParaRPr kumimoji="1"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70" name="直线连接符 41"/>
            <p:cNvCxnSpPr/>
            <p:nvPr>
              <p:custDataLst>
                <p:tags r:id="rId14"/>
              </p:custDataLst>
            </p:nvPr>
          </p:nvCxnSpPr>
          <p:spPr>
            <a:xfrm>
              <a:off x="6402303" y="4539569"/>
              <a:ext cx="1862455" cy="1099353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>
              <p:custDataLst>
                <p:tags r:id="rId15"/>
              </p:custDataLst>
            </p:nvPr>
          </p:nvSpPr>
          <p:spPr>
            <a:xfrm>
              <a:off x="8342543" y="5261976"/>
              <a:ext cx="642620" cy="367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lvl="0" algn="l">
                <a:buClrTx/>
                <a:buSzTx/>
                <a:buFontTx/>
              </a:pPr>
              <a:r>
                <a:rPr kumimoji="1" lang="zh-CN" altLang="en-US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芜湖</a:t>
              </a:r>
              <a:endParaRPr kumimoji="1"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72" name="直线连接符 46"/>
            <p:cNvCxnSpPr/>
            <p:nvPr>
              <p:custDataLst>
                <p:tags r:id="rId16"/>
              </p:custDataLst>
            </p:nvPr>
          </p:nvCxnSpPr>
          <p:spPr>
            <a:xfrm>
              <a:off x="6960763" y="3066607"/>
              <a:ext cx="1338580" cy="11419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/>
            <p:cNvSpPr txBox="1"/>
            <p:nvPr>
              <p:custDataLst>
                <p:tags r:id="rId17"/>
              </p:custDataLst>
            </p:nvPr>
          </p:nvSpPr>
          <p:spPr>
            <a:xfrm>
              <a:off x="8345237" y="2729708"/>
              <a:ext cx="589280" cy="336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zh-CN" altLang="en-US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鞍山</a:t>
              </a:r>
              <a:endParaRPr kumimoji="1"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761355" y="3773170"/>
            <a:ext cx="132080" cy="287020"/>
            <a:chOff x="6008" y="2816"/>
            <a:chExt cx="272" cy="602"/>
          </a:xfrm>
        </p:grpSpPr>
        <p:sp>
          <p:nvSpPr>
            <p:cNvPr id="76" name="波形 75"/>
            <p:cNvSpPr/>
            <p:nvPr>
              <p:custDataLst>
                <p:tags r:id="rId18"/>
              </p:custDataLst>
            </p:nvPr>
          </p:nvSpPr>
          <p:spPr>
            <a:xfrm>
              <a:off x="6018" y="2816"/>
              <a:ext cx="263" cy="329"/>
            </a:xfrm>
            <a:prstGeom prst="wav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77" name="直接连接符 76"/>
            <p:cNvCxnSpPr/>
            <p:nvPr>
              <p:custDataLst>
                <p:tags r:id="rId19"/>
              </p:custDataLst>
            </p:nvPr>
          </p:nvCxnSpPr>
          <p:spPr>
            <a:xfrm flipH="1">
              <a:off x="6008" y="2816"/>
              <a:ext cx="10" cy="602"/>
            </a:xfrm>
            <a:prstGeom prst="line">
              <a:avLst/>
            </a:prstGeom>
            <a:ln w="254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直线连接符 24"/>
          <p:cNvCxnSpPr/>
          <p:nvPr>
            <p:custDataLst>
              <p:tags r:id="rId20"/>
            </p:custDataLst>
          </p:nvPr>
        </p:nvCxnSpPr>
        <p:spPr>
          <a:xfrm flipH="1">
            <a:off x="7720095" y="3107120"/>
            <a:ext cx="775252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24"/>
          <p:cNvCxnSpPr/>
          <p:nvPr>
            <p:custDataLst>
              <p:tags r:id="rId21"/>
            </p:custDataLst>
          </p:nvPr>
        </p:nvCxnSpPr>
        <p:spPr>
          <a:xfrm flipH="1">
            <a:off x="7719460" y="3748470"/>
            <a:ext cx="775252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24"/>
          <p:cNvCxnSpPr/>
          <p:nvPr>
            <p:custDataLst>
              <p:tags r:id="rId22"/>
            </p:custDataLst>
          </p:nvPr>
        </p:nvCxnSpPr>
        <p:spPr>
          <a:xfrm flipH="1">
            <a:off x="7718825" y="4389820"/>
            <a:ext cx="775252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24"/>
          <p:cNvCxnSpPr/>
          <p:nvPr>
            <p:custDataLst>
              <p:tags r:id="rId23"/>
            </p:custDataLst>
          </p:nvPr>
        </p:nvCxnSpPr>
        <p:spPr>
          <a:xfrm flipH="1">
            <a:off x="7720095" y="5031170"/>
            <a:ext cx="775252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24"/>
          <p:cNvCxnSpPr/>
          <p:nvPr>
            <p:custDataLst>
              <p:tags r:id="rId24"/>
            </p:custDataLst>
          </p:nvPr>
        </p:nvCxnSpPr>
        <p:spPr>
          <a:xfrm flipH="1">
            <a:off x="7720095" y="5672520"/>
            <a:ext cx="775252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连接符 24"/>
          <p:cNvCxnSpPr/>
          <p:nvPr>
            <p:custDataLst>
              <p:tags r:id="rId25"/>
            </p:custDataLst>
          </p:nvPr>
        </p:nvCxnSpPr>
        <p:spPr>
          <a:xfrm flipH="1">
            <a:off x="7720095" y="6313870"/>
            <a:ext cx="775252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表格 83"/>
          <p:cNvGraphicFramePr/>
          <p:nvPr>
            <p:custDataLst>
              <p:tags r:id="rId26"/>
            </p:custDataLst>
          </p:nvPr>
        </p:nvGraphicFramePr>
        <p:xfrm>
          <a:off x="8846820" y="789305"/>
          <a:ext cx="3063240" cy="6007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620"/>
                <a:gridCol w="1531620"/>
              </a:tblGrid>
              <a:tr h="43497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2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地域</a:t>
                      </a:r>
                      <a:endParaRPr lang="zh-CN" altLang="en-US" sz="1600" b="1" spc="12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solidFill>
                      <a:srgbClr val="144D7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spc="12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区域</a:t>
                      </a:r>
                      <a:endParaRPr lang="zh-CN" altLang="en-US" sz="1600" b="1" spc="12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 cap="rnd">
                      <a:solidFill>
                        <a:srgbClr val="144D73"/>
                      </a:solidFill>
                      <a:prstDash val="solid"/>
                    </a:lnT>
                    <a:lnB w="19050">
                      <a:solidFill>
                        <a:srgbClr val="144D73"/>
                      </a:solidFill>
                      <a:prstDash val="solid"/>
                    </a:lnB>
                    <a:solidFill>
                      <a:srgbClr val="144D73"/>
                    </a:solidFill>
                  </a:tcPr>
                </a:tc>
              </a:tr>
              <a:tr h="398780">
                <a:tc row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南阳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 anchorCtr="0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大驱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 anchorCtr="0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397510">
                <a:tc vMerge="1">
                  <a:tcPr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B w="3175">
                      <a:solidFill>
                        <a:srgbClr val="144D73"/>
                      </a:solidFill>
                      <a:prstDash val="dot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小驱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 anchorCtr="0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3987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鞍山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鞍山工</a:t>
                      </a:r>
                      <a:r>
                        <a:rPr lang="zh-CN" altLang="en-US" sz="140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厂</a:t>
                      </a:r>
                      <a:endParaRPr lang="zh-CN" altLang="en-US" sz="140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77800" marR="177800" marT="66675" marB="66675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3975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济</a:t>
                      </a: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章丘工</a:t>
                      </a: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39814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淮</a:t>
                      </a: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清江工</a:t>
                      </a: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398145">
                <a:tc rowSpan="7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绍</a:t>
                      </a:r>
                      <a:r>
                        <a:rPr lang="zh-CN" altLang="en-US" sz="140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兴</a:t>
                      </a:r>
                      <a:endParaRPr lang="zh-CN" altLang="en-US" sz="140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77800" marR="177800" marT="66675" marB="66675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日电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398780">
                <a:tc vMerge="1">
                  <a:tcPr marL="177800" marR="177800" marT="66675" marB="66675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EV</a:t>
                      </a:r>
                      <a:endParaRPr lang="en-US" altLang="zh-CN" sz="14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397510">
                <a:tc vMerge="1">
                  <a:tcPr marL="177800" marR="177800" marT="66675" marB="66675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</a:t>
                      </a: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398780">
                <a:tc vMerge="1">
                  <a:tcPr marL="177800" marR="177800" marT="66675" marB="66675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欧力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397510">
                <a:tc vMerge="1">
                  <a:tcPr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</a:t>
                      </a: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397510">
                <a:tc vMerge="1">
                  <a:tcPr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电力电</a:t>
                      </a: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子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397510">
                <a:tc vMerge="1">
                  <a:tcPr marL="177800" marR="177800" marT="66675" marB="66675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</a:t>
                      </a: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源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39814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芜</a:t>
                      </a: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湖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芜湖工</a:t>
                      </a:r>
                      <a:r>
                        <a:rPr lang="zh-CN" altLang="en-US" sz="140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厂</a:t>
                      </a:r>
                      <a:endParaRPr lang="zh-CN" altLang="en-US" sz="140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77800" marR="177800" marT="66675" marB="66675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</a:tr>
              <a:tr h="39814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武</a:t>
                      </a:r>
                      <a:r>
                        <a:rPr lang="zh-CN" altLang="en-US" sz="14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汉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>
                    <a:lnL w="19050" cap="rnd">
                      <a:solidFill>
                        <a:srgbClr val="144D73"/>
                      </a:solidFill>
                      <a:prstDash val="solid"/>
                    </a:lnL>
                    <a:lnR w="3175">
                      <a:solidFill>
                        <a:srgbClr val="144D73"/>
                      </a:solidFill>
                      <a:prstDash val="dot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武汉</a:t>
                      </a:r>
                      <a:r>
                        <a:rPr lang="zh-CN" altLang="en-US" sz="140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工厂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66675" marB="66675" anchor="ctr">
                    <a:lnL w="3175">
                      <a:solidFill>
                        <a:srgbClr val="144D73"/>
                      </a:solidFill>
                      <a:prstDash val="dot"/>
                    </a:lnL>
                    <a:lnR w="19050" cap="rnd">
                      <a:solidFill>
                        <a:srgbClr val="144D73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9050" cap="rnd">
                      <a:solidFill>
                        <a:srgbClr val="144D7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88298" y="144594"/>
            <a:ext cx="461236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15760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TMS</a:t>
            </a:r>
            <a:r>
              <a:rPr lang="zh-CN" altLang="en-US" sz="20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项目实施历</a:t>
            </a:r>
            <a:r>
              <a:rPr lang="zh-CN" altLang="en-US" sz="20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程</a:t>
            </a:r>
            <a:endParaRPr lang="zh-CN" altLang="en-US" sz="2000" b="1" noProof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768350" y="956310"/>
            <a:ext cx="10355580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  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卧龙项目从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号项目启动已来，历时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天完成项目整体上线，系统功能涵盖平台端、承运商端、小程序端三个平台的共计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个功能模块，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个功能菜单，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个工厂组织系统建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设。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任意形状 2"/>
          <p:cNvSpPr/>
          <p:nvPr>
            <p:custDataLst>
              <p:tags r:id="rId2"/>
            </p:custDataLst>
          </p:nvPr>
        </p:nvSpPr>
        <p:spPr>
          <a:xfrm>
            <a:off x="191344" y="3830414"/>
            <a:ext cx="10210165" cy="1712595"/>
          </a:xfrm>
          <a:custGeom>
            <a:avLst/>
            <a:gdLst>
              <a:gd name="connsiteX0" fmla="*/ 0 w 16079"/>
              <a:gd name="connsiteY0" fmla="*/ 2697 h 2697"/>
              <a:gd name="connsiteX1" fmla="*/ 2075 w 16079"/>
              <a:gd name="connsiteY1" fmla="*/ 2533 h 2697"/>
              <a:gd name="connsiteX2" fmla="*/ 4251 w 16079"/>
              <a:gd name="connsiteY2" fmla="*/ 1731 h 2697"/>
              <a:gd name="connsiteX3" fmla="*/ 8831 w 16079"/>
              <a:gd name="connsiteY3" fmla="*/ 1827 h 2697"/>
              <a:gd name="connsiteX4" fmla="*/ 11351 w 16079"/>
              <a:gd name="connsiteY4" fmla="*/ 1024 h 2697"/>
              <a:gd name="connsiteX5" fmla="*/ 14118 w 16079"/>
              <a:gd name="connsiteY5" fmla="*/ 818 h 2697"/>
              <a:gd name="connsiteX6" fmla="*/ 16079 w 16079"/>
              <a:gd name="connsiteY6" fmla="*/ 0 h 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79" h="2697">
                <a:moveTo>
                  <a:pt x="0" y="2697"/>
                </a:moveTo>
                <a:cubicBezTo>
                  <a:pt x="675" y="2618"/>
                  <a:pt x="1378" y="2655"/>
                  <a:pt x="2075" y="2533"/>
                </a:cubicBezTo>
                <a:cubicBezTo>
                  <a:pt x="2772" y="2411"/>
                  <a:pt x="3115" y="1856"/>
                  <a:pt x="4251" y="1731"/>
                </a:cubicBezTo>
                <a:cubicBezTo>
                  <a:pt x="5388" y="1607"/>
                  <a:pt x="7637" y="1984"/>
                  <a:pt x="8831" y="1827"/>
                </a:cubicBezTo>
                <a:cubicBezTo>
                  <a:pt x="10026" y="1670"/>
                  <a:pt x="10476" y="1167"/>
                  <a:pt x="11351" y="1024"/>
                </a:cubicBezTo>
                <a:cubicBezTo>
                  <a:pt x="12226" y="882"/>
                  <a:pt x="13330" y="989"/>
                  <a:pt x="14118" y="818"/>
                </a:cubicBezTo>
                <a:cubicBezTo>
                  <a:pt x="14906" y="647"/>
                  <a:pt x="15720" y="195"/>
                  <a:pt x="16079" y="0"/>
                </a:cubicBezTo>
              </a:path>
            </a:pathLst>
          </a:custGeom>
          <a:noFill/>
          <a:ln w="158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74165" y="3990474"/>
            <a:ext cx="3037840" cy="666115"/>
            <a:chOff x="3211906" y="5534580"/>
            <a:chExt cx="3037840" cy="666115"/>
          </a:xfrm>
        </p:grpSpPr>
        <p:sp>
          <p:nvSpPr>
            <p:cNvPr id="19" name="矩形 18"/>
            <p:cNvSpPr/>
            <p:nvPr>
              <p:custDataLst>
                <p:tags r:id="rId3"/>
              </p:custDataLst>
            </p:nvPr>
          </p:nvSpPr>
          <p:spPr>
            <a:xfrm>
              <a:off x="3211906" y="5534580"/>
              <a:ext cx="1855470" cy="368300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b="1" dirty="0">
                  <a:solidFill>
                    <a:srgbClr val="1360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2023</a:t>
              </a:r>
              <a:r>
                <a:rPr lang="zh-CN" altLang="en-US" b="1" dirty="0">
                  <a:solidFill>
                    <a:srgbClr val="1360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</a:t>
              </a:r>
              <a:r>
                <a:rPr lang="en-US" altLang="zh-CN" b="1" dirty="0">
                  <a:solidFill>
                    <a:srgbClr val="1360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8</a:t>
              </a:r>
              <a:r>
                <a:rPr lang="zh-CN" altLang="en-US" b="1" dirty="0">
                  <a:solidFill>
                    <a:srgbClr val="1360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月</a:t>
              </a:r>
              <a:r>
                <a:rPr lang="en-US" altLang="zh-CN" b="1" dirty="0">
                  <a:solidFill>
                    <a:srgbClr val="1360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15</a:t>
              </a:r>
              <a:r>
                <a:rPr lang="zh-CN" altLang="en-US" b="1" dirty="0">
                  <a:solidFill>
                    <a:srgbClr val="1360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号</a:t>
              </a:r>
              <a:endParaRPr lang="zh-CN" altLang="en-US" b="1" dirty="0">
                <a:solidFill>
                  <a:srgbClr val="1360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4"/>
              </p:custDataLst>
            </p:nvPr>
          </p:nvSpPr>
          <p:spPr>
            <a:xfrm>
              <a:off x="3211906" y="5832395"/>
              <a:ext cx="3037840" cy="3683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项目启动</a:t>
              </a:r>
              <a:r>
                <a:rPr 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：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逗号项目组进场，项目启动</a:t>
              </a:r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cxnSp>
        <p:nvCxnSpPr>
          <p:cNvPr id="32" name="直线连接符 11"/>
          <p:cNvCxnSpPr/>
          <p:nvPr>
            <p:custDataLst>
              <p:tags r:id="rId5"/>
            </p:custDataLst>
          </p:nvPr>
        </p:nvCxnSpPr>
        <p:spPr>
          <a:xfrm flipV="1">
            <a:off x="873969" y="4221574"/>
            <a:ext cx="0" cy="1237615"/>
          </a:xfrm>
          <a:prstGeom prst="line">
            <a:avLst/>
          </a:prstGeom>
          <a:ln>
            <a:solidFill>
              <a:srgbClr val="1754A7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2604979" y="5517609"/>
            <a:ext cx="3322955" cy="946150"/>
            <a:chOff x="3211906" y="5531405"/>
            <a:chExt cx="2159635" cy="946150"/>
          </a:xfrm>
        </p:grpSpPr>
        <p:sp>
          <p:nvSpPr>
            <p:cNvPr id="34" name="矩形 33"/>
            <p:cNvSpPr/>
            <p:nvPr>
              <p:custDataLst>
                <p:tags r:id="rId6"/>
              </p:custDataLst>
            </p:nvPr>
          </p:nvSpPr>
          <p:spPr>
            <a:xfrm>
              <a:off x="3211906" y="5531405"/>
              <a:ext cx="1771289" cy="3683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b="1" dirty="0">
                  <a:solidFill>
                    <a:srgbClr val="1360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2023</a:t>
              </a:r>
              <a:r>
                <a:rPr lang="zh-CN" altLang="en-US" b="1" dirty="0">
                  <a:solidFill>
                    <a:srgbClr val="1360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</a:t>
              </a:r>
              <a:r>
                <a:rPr lang="en-US" altLang="zh-CN" b="1" dirty="0">
                  <a:solidFill>
                    <a:srgbClr val="1360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8</a:t>
              </a:r>
              <a:r>
                <a:rPr lang="zh-CN" altLang="en-US" b="1" dirty="0">
                  <a:solidFill>
                    <a:srgbClr val="1360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</a:t>
              </a:r>
              <a:r>
                <a:rPr lang="en-US" altLang="zh-CN" b="1" dirty="0">
                  <a:solidFill>
                    <a:srgbClr val="1360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31</a:t>
              </a:r>
              <a:r>
                <a:rPr lang="zh-CN" altLang="en-US" b="1" dirty="0">
                  <a:solidFill>
                    <a:srgbClr val="1360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号</a:t>
              </a:r>
              <a:endParaRPr lang="zh-CN" altLang="en-US" b="1" dirty="0">
                <a:solidFill>
                  <a:srgbClr val="1360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>
              <p:custDataLst>
                <p:tags r:id="rId7"/>
              </p:custDataLst>
            </p:nvPr>
          </p:nvSpPr>
          <p:spPr>
            <a:xfrm>
              <a:off x="3211906" y="5832395"/>
              <a:ext cx="2159635" cy="64516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方案确认</a:t>
              </a:r>
              <a:r>
                <a:rPr 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：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完成卧龙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TMS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系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统需求调研，完成方案梳出及方案确认</a:t>
              </a:r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cxnSp>
        <p:nvCxnSpPr>
          <p:cNvPr id="36" name="直线连接符 11"/>
          <p:cNvCxnSpPr/>
          <p:nvPr>
            <p:custDataLst>
              <p:tags r:id="rId8"/>
            </p:custDataLst>
          </p:nvPr>
        </p:nvCxnSpPr>
        <p:spPr>
          <a:xfrm>
            <a:off x="2558624" y="5013419"/>
            <a:ext cx="0" cy="746760"/>
          </a:xfrm>
          <a:prstGeom prst="line">
            <a:avLst/>
          </a:prstGeom>
          <a:ln>
            <a:solidFill>
              <a:srgbClr val="1754A7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4326660" y="2995429"/>
            <a:ext cx="2535555" cy="946150"/>
            <a:chOff x="3211906" y="5531405"/>
            <a:chExt cx="2535555" cy="946150"/>
          </a:xfrm>
        </p:grpSpPr>
        <p:sp>
          <p:nvSpPr>
            <p:cNvPr id="38" name="矩形 37"/>
            <p:cNvSpPr/>
            <p:nvPr>
              <p:custDataLst>
                <p:tags r:id="rId9"/>
              </p:custDataLst>
            </p:nvPr>
          </p:nvSpPr>
          <p:spPr>
            <a:xfrm>
              <a:off x="3211906" y="5531405"/>
              <a:ext cx="1681480" cy="368300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b="1" dirty="0">
                  <a:solidFill>
                    <a:srgbClr val="1360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2023</a:t>
              </a:r>
              <a:r>
                <a:rPr lang="zh-CN" altLang="en-US" b="1" dirty="0">
                  <a:solidFill>
                    <a:srgbClr val="1360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</a:t>
              </a:r>
              <a:r>
                <a:rPr lang="en-US" altLang="zh-CN" b="1" dirty="0">
                  <a:solidFill>
                    <a:srgbClr val="1360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9</a:t>
              </a:r>
              <a:r>
                <a:rPr lang="zh-CN" altLang="en-US" b="1" dirty="0">
                  <a:solidFill>
                    <a:srgbClr val="1360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月</a:t>
              </a:r>
              <a:r>
                <a:rPr lang="en-US" altLang="zh-CN" b="1" dirty="0">
                  <a:solidFill>
                    <a:srgbClr val="1360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25</a:t>
              </a:r>
              <a:r>
                <a:rPr lang="zh-CN" altLang="en-US" b="1" dirty="0">
                  <a:solidFill>
                    <a:srgbClr val="1360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号</a:t>
              </a:r>
              <a:endParaRPr lang="zh-CN" altLang="en-US" b="1" dirty="0">
                <a:solidFill>
                  <a:srgbClr val="1360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10"/>
              </p:custDataLst>
            </p:nvPr>
          </p:nvSpPr>
          <p:spPr>
            <a:xfrm>
              <a:off x="3211906" y="5832395"/>
              <a:ext cx="2535555" cy="64516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南阳工厂：完成南阳工厂</a:t>
              </a:r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TMS</a:t>
              </a: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系统上线</a:t>
              </a:r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cxnSp>
        <p:nvCxnSpPr>
          <p:cNvPr id="40" name="直线连接符 11"/>
          <p:cNvCxnSpPr/>
          <p:nvPr>
            <p:custDataLst>
              <p:tags r:id="rId11"/>
            </p:custDataLst>
          </p:nvPr>
        </p:nvCxnSpPr>
        <p:spPr>
          <a:xfrm flipV="1">
            <a:off x="4243279" y="3210019"/>
            <a:ext cx="0" cy="1721485"/>
          </a:xfrm>
          <a:prstGeom prst="line">
            <a:avLst/>
          </a:prstGeom>
          <a:ln>
            <a:solidFill>
              <a:srgbClr val="1754A7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11"/>
          <p:cNvCxnSpPr/>
          <p:nvPr>
            <p:custDataLst>
              <p:tags r:id="rId12"/>
            </p:custDataLst>
          </p:nvPr>
        </p:nvCxnSpPr>
        <p:spPr>
          <a:xfrm flipV="1">
            <a:off x="7612589" y="3173824"/>
            <a:ext cx="0" cy="12465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>
            <p:custDataLst>
              <p:tags r:id="rId13"/>
            </p:custDataLst>
          </p:nvPr>
        </p:nvSpPr>
        <p:spPr>
          <a:xfrm>
            <a:off x="1050576" y="2103239"/>
            <a:ext cx="88646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dirty="0">
                <a:solidFill>
                  <a:srgbClr val="1754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sz="2400" b="1" dirty="0">
                <a:solidFill>
                  <a:srgbClr val="1754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</a:t>
            </a:r>
            <a:r>
              <a:rPr lang="zh-CN" altLang="en-US" sz="2400" b="1" dirty="0">
                <a:solidFill>
                  <a:srgbClr val="1754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</a:t>
            </a:r>
            <a:r>
              <a:rPr lang="zh-CN" altLang="en-US" sz="2000" b="1" dirty="0">
                <a:solidFill>
                  <a:srgbClr val="F9A09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功能模块</a:t>
            </a:r>
            <a:r>
              <a:rPr lang="en-US" altLang="zh-CN" sz="2000" b="1" dirty="0">
                <a:solidFill>
                  <a:srgbClr val="F9A094"/>
                </a:solidFill>
                <a:latin typeface="方正兰亭黑简体" panose="02000000000000000000" charset="-122"/>
                <a:ea typeface="方正兰亭黑简体" panose="02000000000000000000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en-US" altLang="zh-CN" sz="2000" b="1" dirty="0" smtClean="0">
                <a:solidFill>
                  <a:srgbClr val="F9A094"/>
                </a:solidFill>
                <a:latin typeface="方正兰亭黑简体" panose="02000000000000000000" charset="-122"/>
                <a:ea typeface="方正兰亭黑简体" panose="02000000000000000000" charset="-122"/>
                <a:cs typeface="微软雅黑" panose="020B0503020204020204" pitchFamily="34" charset="-122"/>
                <a:sym typeface="+mn-ea"/>
              </a:rPr>
              <a:t>           </a:t>
            </a:r>
            <a:r>
              <a:rPr lang="en-US" sz="2400" b="1" dirty="0" smtClean="0">
                <a:solidFill>
                  <a:srgbClr val="1754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67</a:t>
            </a:r>
            <a:r>
              <a:rPr lang="zh-CN" altLang="en-US" sz="2400" b="1" dirty="0">
                <a:solidFill>
                  <a:srgbClr val="1754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</a:t>
            </a:r>
            <a:r>
              <a:rPr lang="zh-CN" altLang="en-US" sz="2000" b="1" dirty="0">
                <a:solidFill>
                  <a:srgbClr val="F9A09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功能菜单</a:t>
            </a:r>
            <a:r>
              <a:rPr lang="en-US" altLang="zh-CN" sz="2000" b="1" dirty="0">
                <a:solidFill>
                  <a:srgbClr val="F9A094"/>
                </a:solidFill>
                <a:latin typeface="方正兰亭黑简体" panose="02000000000000000000" charset="-122"/>
                <a:ea typeface="方正兰亭黑简体" panose="02000000000000000000" charset="-122"/>
                <a:cs typeface="微软雅黑" panose="020B0503020204020204" pitchFamily="34" charset="-122"/>
                <a:sym typeface="+mn-ea"/>
              </a:rPr>
              <a:t>   </a:t>
            </a:r>
            <a:r>
              <a:rPr lang="en-US" altLang="zh-CN" sz="2000" b="1" dirty="0" smtClean="0">
                <a:solidFill>
                  <a:srgbClr val="F9A094"/>
                </a:solidFill>
                <a:latin typeface="方正兰亭黑简体" panose="02000000000000000000" charset="-122"/>
                <a:ea typeface="方正兰亭黑简体" panose="02000000000000000000" charset="-122"/>
                <a:cs typeface="微软雅黑" panose="020B0503020204020204" pitchFamily="34" charset="-122"/>
                <a:sym typeface="+mn-ea"/>
              </a:rPr>
              <a:t>            </a:t>
            </a:r>
            <a:r>
              <a:rPr lang="en-US" altLang="zh-CN" sz="2400" b="1" dirty="0" smtClean="0">
                <a:solidFill>
                  <a:srgbClr val="1754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13</a:t>
            </a:r>
            <a:r>
              <a:rPr lang="zh-CN" altLang="en-US" sz="2400" b="1" dirty="0">
                <a:solidFill>
                  <a:srgbClr val="1754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</a:t>
            </a:r>
            <a:r>
              <a:rPr lang="zh-CN" altLang="en-US" sz="2000" b="1" dirty="0">
                <a:solidFill>
                  <a:srgbClr val="F9A09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系统组织</a:t>
            </a:r>
            <a:endParaRPr lang="zh-CN" altLang="en-US" sz="2000" b="1" dirty="0">
              <a:solidFill>
                <a:srgbClr val="F9A09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43" name="直线连接符 11"/>
          <p:cNvCxnSpPr/>
          <p:nvPr>
            <p:custDataLst>
              <p:tags r:id="rId14"/>
            </p:custDataLst>
          </p:nvPr>
        </p:nvCxnSpPr>
        <p:spPr>
          <a:xfrm>
            <a:off x="5927934" y="5009609"/>
            <a:ext cx="0" cy="746760"/>
          </a:xfrm>
          <a:prstGeom prst="line">
            <a:avLst/>
          </a:prstGeom>
          <a:ln>
            <a:solidFill>
              <a:srgbClr val="1754A7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>
            <p:custDataLst>
              <p:tags r:id="rId15"/>
            </p:custDataLst>
          </p:nvPr>
        </p:nvSpPr>
        <p:spPr>
          <a:xfrm>
            <a:off x="5985719" y="5436329"/>
            <a:ext cx="2725421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>
                <a:solidFill>
                  <a:srgbClr val="1360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2023</a:t>
            </a:r>
            <a:r>
              <a:rPr lang="zh-CN" altLang="en-US" b="1" dirty="0">
                <a:solidFill>
                  <a:srgbClr val="1360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b="1" dirty="0">
                <a:solidFill>
                  <a:srgbClr val="1360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lang="zh-CN" altLang="en-US" b="1" dirty="0">
                <a:solidFill>
                  <a:srgbClr val="1360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b="1" dirty="0">
                <a:solidFill>
                  <a:srgbClr val="1360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b="1" dirty="0">
                <a:solidFill>
                  <a:srgbClr val="1360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号</a:t>
            </a:r>
            <a:endParaRPr lang="zh-CN" altLang="en-US" b="1" dirty="0">
              <a:solidFill>
                <a:srgbClr val="13608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>
            <p:custDataLst>
              <p:tags r:id="rId16"/>
            </p:custDataLst>
          </p:nvPr>
        </p:nvSpPr>
        <p:spPr>
          <a:xfrm>
            <a:off x="5985719" y="5737319"/>
            <a:ext cx="3322955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其它工厂：完成其它工厂推广上线。</a:t>
            </a:r>
            <a:endParaRPr lang="zh-CN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9" name="object 6"/>
          <p:cNvSpPr/>
          <p:nvPr>
            <p:custDataLst>
              <p:tags r:id="rId17"/>
            </p:custDataLst>
          </p:nvPr>
        </p:nvSpPr>
        <p:spPr>
          <a:xfrm>
            <a:off x="10619465" y="3703530"/>
            <a:ext cx="316230" cy="229235"/>
          </a:xfrm>
          <a:custGeom>
            <a:avLst/>
            <a:gdLst/>
            <a:ahLst/>
            <a:cxnLst/>
            <a:rect l="l" t="t" r="r" b="b"/>
            <a:pathLst>
              <a:path w="316229" h="229235">
                <a:moveTo>
                  <a:pt x="0" y="229069"/>
                </a:moveTo>
                <a:lnTo>
                  <a:pt x="62242" y="0"/>
                </a:lnTo>
                <a:lnTo>
                  <a:pt x="315683" y="11087"/>
                </a:lnTo>
                <a:lnTo>
                  <a:pt x="0" y="229069"/>
                </a:lnTo>
                <a:close/>
              </a:path>
            </a:pathLst>
          </a:custGeom>
          <a:solidFill>
            <a:srgbClr val="556071"/>
          </a:solidFill>
        </p:spPr>
        <p:txBody>
          <a:bodyPr wrap="square" lIns="0" tIns="0" rIns="0" bIns="0" rtlCol="0"/>
          <a:p/>
        </p:txBody>
      </p:sp>
      <p:sp>
        <p:nvSpPr>
          <p:cNvPr id="30" name="object 7"/>
          <p:cNvSpPr/>
          <p:nvPr>
            <p:custDataLst>
              <p:tags r:id="rId18"/>
            </p:custDataLst>
          </p:nvPr>
        </p:nvSpPr>
        <p:spPr>
          <a:xfrm>
            <a:off x="10344472" y="3423330"/>
            <a:ext cx="1022350" cy="438784"/>
          </a:xfrm>
          <a:custGeom>
            <a:avLst/>
            <a:gdLst/>
            <a:ahLst/>
            <a:cxnLst/>
            <a:rect l="l" t="t" r="r" b="b"/>
            <a:pathLst>
              <a:path w="1022350" h="438785">
                <a:moveTo>
                  <a:pt x="622249" y="438708"/>
                </a:moveTo>
                <a:lnTo>
                  <a:pt x="0" y="95859"/>
                </a:lnTo>
                <a:lnTo>
                  <a:pt x="1022273" y="0"/>
                </a:lnTo>
                <a:lnTo>
                  <a:pt x="622249" y="438708"/>
                </a:lnTo>
                <a:close/>
              </a:path>
            </a:pathLst>
          </a:custGeom>
          <a:solidFill>
            <a:srgbClr val="C1C6D0"/>
          </a:solidFill>
        </p:spPr>
        <p:txBody>
          <a:bodyPr wrap="square" lIns="0" tIns="0" rIns="0" bIns="0" rtlCol="0"/>
          <a:p/>
        </p:txBody>
      </p:sp>
      <p:sp>
        <p:nvSpPr>
          <p:cNvPr id="31" name="object 8"/>
          <p:cNvSpPr/>
          <p:nvPr>
            <p:custDataLst>
              <p:tags r:id="rId19"/>
            </p:custDataLst>
          </p:nvPr>
        </p:nvSpPr>
        <p:spPr>
          <a:xfrm>
            <a:off x="10566429" y="3452997"/>
            <a:ext cx="725170" cy="480059"/>
          </a:xfrm>
          <a:custGeom>
            <a:avLst/>
            <a:gdLst/>
            <a:ahLst/>
            <a:cxnLst/>
            <a:rect l="l" t="t" r="r" b="b"/>
            <a:pathLst>
              <a:path w="725170" h="480060">
                <a:moveTo>
                  <a:pt x="53390" y="479602"/>
                </a:moveTo>
                <a:lnTo>
                  <a:pt x="0" y="191833"/>
                </a:lnTo>
                <a:lnTo>
                  <a:pt x="725093" y="0"/>
                </a:lnTo>
                <a:lnTo>
                  <a:pt x="115658" y="250863"/>
                </a:lnTo>
                <a:lnTo>
                  <a:pt x="53390" y="479602"/>
                </a:lnTo>
                <a:close/>
              </a:path>
            </a:pathLst>
          </a:custGeom>
          <a:solidFill>
            <a:srgbClr val="8792A4"/>
          </a:solidFill>
        </p:spPr>
        <p:txBody>
          <a:bodyPr wrap="square" lIns="0" tIns="0" rIns="0" bIns="0" rtlCol="0"/>
          <a:p/>
        </p:txBody>
      </p:sp>
      <p:sp>
        <p:nvSpPr>
          <p:cNvPr id="49" name="矩形 30"/>
          <p:cNvSpPr/>
          <p:nvPr>
            <p:custDataLst>
              <p:tags r:id="rId20"/>
            </p:custDataLst>
          </p:nvPr>
        </p:nvSpPr>
        <p:spPr>
          <a:xfrm>
            <a:off x="7681570" y="2880610"/>
            <a:ext cx="1714500" cy="368300"/>
          </a:xfrm>
          <a:prstGeom prst="rect">
            <a:avLst/>
          </a:prstGeom>
        </p:spPr>
        <p:txBody>
          <a:bodyPr wrap="none">
            <a:spAutoFit/>
          </a:bodyPr>
          <a:p>
            <a:pPr lvl="0"/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2024</a:t>
            </a:r>
            <a:r>
              <a:rPr 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号</a:t>
            </a:r>
            <a:endParaRPr lang="zh-CN" altLang="en-US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0" name="矩形 36"/>
          <p:cNvSpPr/>
          <p:nvPr>
            <p:custDataLst>
              <p:tags r:id="rId21"/>
            </p:custDataLst>
          </p:nvPr>
        </p:nvSpPr>
        <p:spPr>
          <a:xfrm>
            <a:off x="7681570" y="3181600"/>
            <a:ext cx="2436623" cy="368300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ct val="150000"/>
              </a:lnSpc>
            </a:pPr>
            <a:r>
              <a:rPr lang="zh-CN" sz="1200" b="0" i="0" strike="noStrike" spc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系统验收</a:t>
            </a:r>
            <a:r>
              <a:rPr lang="zh-CN" sz="1200" b="0" i="0" strike="noStrike" spc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200" b="0" i="0" strike="noStrike" spc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计划完成项目验收</a:t>
            </a:r>
            <a:endParaRPr lang="zh-CN" altLang="en-US" sz="1200" b="0" i="0" strike="noStrike" spc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88298" y="144594"/>
            <a:ext cx="461236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15760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TMS</a:t>
            </a:r>
            <a:r>
              <a:rPr lang="zh-CN" altLang="en-US" sz="20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项目业务流程</a:t>
            </a:r>
            <a:r>
              <a:rPr lang="zh-CN" altLang="en-US" sz="20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</a:t>
            </a:r>
            <a:endParaRPr lang="zh-CN" altLang="en-US" sz="2000" b="1" noProof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1" name="矩形 90"/>
          <p:cNvSpPr/>
          <p:nvPr>
            <p:custDataLst>
              <p:tags r:id="rId1"/>
            </p:custDataLst>
          </p:nvPr>
        </p:nvSpPr>
        <p:spPr>
          <a:xfrm>
            <a:off x="494665" y="4389755"/>
            <a:ext cx="11247120" cy="2159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285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795"/>
          </a:p>
        </p:txBody>
      </p:sp>
      <p:sp>
        <p:nvSpPr>
          <p:cNvPr id="92" name="矩形 91"/>
          <p:cNvSpPr/>
          <p:nvPr>
            <p:custDataLst>
              <p:tags r:id="rId2"/>
            </p:custDataLst>
          </p:nvPr>
        </p:nvSpPr>
        <p:spPr>
          <a:xfrm>
            <a:off x="495935" y="1204595"/>
            <a:ext cx="11247120" cy="3185160"/>
          </a:xfrm>
          <a:prstGeom prst="rect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 w="285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795"/>
          </a:p>
        </p:txBody>
      </p:sp>
      <p:sp>
        <p:nvSpPr>
          <p:cNvPr id="93" name="文本框 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635" y="928370"/>
            <a:ext cx="2580005" cy="279400"/>
          </a:xfrm>
          <a:prstGeom prst="rect">
            <a:avLst/>
          </a:prstGeom>
          <a:solidFill>
            <a:srgbClr val="FFEEB9"/>
          </a:solidFill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txBody>
          <a:bodyPr>
            <a:noAutofit/>
          </a:bodyPr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卧龙销售部</a:t>
            </a:r>
            <a:r>
              <a:rPr lang="zh-CN" altLang="en-US" sz="1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</a:t>
            </a:r>
            <a:endParaRPr lang="zh-CN" altLang="en-US" sz="113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2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665980" y="928370"/>
            <a:ext cx="2659380" cy="266700"/>
          </a:xfrm>
          <a:prstGeom prst="rect">
            <a:avLst/>
          </a:prstGeom>
          <a:solidFill>
            <a:srgbClr val="FFEEB9"/>
          </a:solidFill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txBody>
          <a:bodyPr>
            <a:noAutofit/>
          </a:bodyPr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卧龙物流仓储部</a:t>
            </a:r>
            <a:r>
              <a:rPr lang="zh-CN" altLang="en-US" sz="1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</a:t>
            </a:r>
            <a:endParaRPr lang="zh-CN" altLang="en-US" sz="113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2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14858" y="928545"/>
            <a:ext cx="1177642" cy="266065"/>
          </a:xfrm>
          <a:prstGeom prst="rect">
            <a:avLst/>
          </a:prstGeom>
          <a:solidFill>
            <a:srgbClr val="FFEEB9"/>
          </a:solidFill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司</a:t>
            </a:r>
            <a:r>
              <a:rPr lang="zh-CN" altLang="en-US" sz="1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  <a:endParaRPr lang="zh-CN" altLang="en-US" sz="113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圆角矩形 83"/>
          <p:cNvSpPr/>
          <p:nvPr>
            <p:custDataLst>
              <p:tags r:id="rId6"/>
            </p:custDataLst>
          </p:nvPr>
        </p:nvSpPr>
        <p:spPr>
          <a:xfrm>
            <a:off x="626301" y="1625546"/>
            <a:ext cx="859695" cy="24836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客户下单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2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94468" y="941447"/>
            <a:ext cx="1177642" cy="266065"/>
          </a:xfrm>
          <a:prstGeom prst="rect">
            <a:avLst/>
          </a:prstGeom>
          <a:solidFill>
            <a:srgbClr val="FFEEB9"/>
          </a:solidFill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endParaRPr lang="zh-CN" altLang="en-US" sz="113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9" name="直接连接符 70"/>
          <p:cNvCxnSpPr/>
          <p:nvPr>
            <p:custDataLst>
              <p:tags r:id="rId8"/>
            </p:custDataLst>
          </p:nvPr>
        </p:nvCxnSpPr>
        <p:spPr>
          <a:xfrm>
            <a:off x="1802524" y="933775"/>
            <a:ext cx="8890" cy="561149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圆角矩形 83"/>
          <p:cNvSpPr/>
          <p:nvPr>
            <p:custDataLst>
              <p:tags r:id="rId9"/>
            </p:custDataLst>
          </p:nvPr>
        </p:nvSpPr>
        <p:spPr>
          <a:xfrm>
            <a:off x="2128190" y="1571086"/>
            <a:ext cx="859695" cy="34616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SAP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录入销售订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1" name="肘形连接符 63"/>
          <p:cNvCxnSpPr>
            <a:stCxn id="97" idx="3"/>
            <a:endCxn id="100" idx="1"/>
          </p:cNvCxnSpPr>
          <p:nvPr>
            <p:custDataLst>
              <p:tags r:id="rId10"/>
            </p:custDataLst>
          </p:nvPr>
        </p:nvCxnSpPr>
        <p:spPr bwMode="auto">
          <a:xfrm flipV="1">
            <a:off x="1485996" y="1744170"/>
            <a:ext cx="64219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文本框 2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479030" y="941705"/>
            <a:ext cx="1482090" cy="266065"/>
          </a:xfrm>
          <a:prstGeom prst="rect">
            <a:avLst/>
          </a:prstGeom>
          <a:solidFill>
            <a:srgbClr val="FFEEB9"/>
          </a:solidFill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txBody>
          <a:bodyPr wrap="square">
            <a:spAutoFit/>
          </a:bodyPr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承运</a:t>
            </a:r>
            <a:r>
              <a:rPr lang="zh-CN" altLang="en-US" sz="1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</a:t>
            </a:r>
            <a:endParaRPr lang="zh-CN" altLang="en-US" sz="113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2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0565198" y="934260"/>
            <a:ext cx="1177642" cy="266065"/>
          </a:xfrm>
          <a:prstGeom prst="rect">
            <a:avLst/>
          </a:prstGeom>
          <a:solidFill>
            <a:srgbClr val="FFEEB9"/>
          </a:solidFill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卧龙财</a:t>
            </a:r>
            <a:r>
              <a:rPr lang="zh-CN" altLang="en-US" sz="1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务</a:t>
            </a:r>
            <a:endParaRPr lang="zh-CN" altLang="en-US" sz="113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04" name="直接连接符 70"/>
          <p:cNvCxnSpPr/>
          <p:nvPr>
            <p:custDataLst>
              <p:tags r:id="rId13"/>
            </p:custDataLst>
          </p:nvPr>
        </p:nvCxnSpPr>
        <p:spPr>
          <a:xfrm>
            <a:off x="4579379" y="928060"/>
            <a:ext cx="8890" cy="561149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70"/>
          <p:cNvCxnSpPr/>
          <p:nvPr>
            <p:custDataLst>
              <p:tags r:id="rId14"/>
            </p:custDataLst>
          </p:nvPr>
        </p:nvCxnSpPr>
        <p:spPr>
          <a:xfrm>
            <a:off x="7397509" y="928060"/>
            <a:ext cx="8890" cy="561149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70"/>
          <p:cNvCxnSpPr/>
          <p:nvPr>
            <p:custDataLst>
              <p:tags r:id="rId15"/>
            </p:custDataLst>
          </p:nvPr>
        </p:nvCxnSpPr>
        <p:spPr>
          <a:xfrm>
            <a:off x="9044699" y="941395"/>
            <a:ext cx="8890" cy="561149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70"/>
          <p:cNvCxnSpPr/>
          <p:nvPr>
            <p:custDataLst>
              <p:tags r:id="rId16"/>
            </p:custDataLst>
          </p:nvPr>
        </p:nvCxnSpPr>
        <p:spPr>
          <a:xfrm>
            <a:off x="10446144" y="928060"/>
            <a:ext cx="8890" cy="561149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>
            <p:custDataLst>
              <p:tags r:id="rId17"/>
            </p:custDataLst>
          </p:nvPr>
        </p:nvSpPr>
        <p:spPr>
          <a:xfrm>
            <a:off x="50800" y="2081530"/>
            <a:ext cx="360045" cy="10763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业务流程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文本框 108"/>
          <p:cNvSpPr txBox="1"/>
          <p:nvPr>
            <p:custDataLst>
              <p:tags r:id="rId18"/>
            </p:custDataLst>
          </p:nvPr>
        </p:nvSpPr>
        <p:spPr>
          <a:xfrm>
            <a:off x="4669790" y="5150485"/>
            <a:ext cx="360045" cy="10763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结算流程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圆角矩形 83"/>
          <p:cNvSpPr/>
          <p:nvPr>
            <p:custDataLst>
              <p:tags r:id="rId19"/>
            </p:custDataLst>
          </p:nvPr>
        </p:nvSpPr>
        <p:spPr>
          <a:xfrm>
            <a:off x="3445815" y="1572991"/>
            <a:ext cx="859695" cy="34616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SAP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制作提货单并打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印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圆角矩形 83"/>
          <p:cNvSpPr/>
          <p:nvPr>
            <p:custDataLst>
              <p:tags r:id="rId20"/>
            </p:custDataLst>
          </p:nvPr>
        </p:nvSpPr>
        <p:spPr>
          <a:xfrm>
            <a:off x="6367450" y="1571086"/>
            <a:ext cx="859695" cy="34616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安排承运商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圆角矩形 83"/>
          <p:cNvSpPr/>
          <p:nvPr>
            <p:custDataLst>
              <p:tags r:id="rId21"/>
            </p:custDataLst>
          </p:nvPr>
        </p:nvSpPr>
        <p:spPr>
          <a:xfrm>
            <a:off x="7921295" y="1571086"/>
            <a:ext cx="859695" cy="34616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安排司机提货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3" name="肘形连接符 63"/>
          <p:cNvCxnSpPr>
            <a:stCxn id="111" idx="3"/>
            <a:endCxn id="112" idx="1"/>
          </p:cNvCxnSpPr>
          <p:nvPr>
            <p:custDataLst>
              <p:tags r:id="rId22"/>
            </p:custDataLst>
          </p:nvPr>
        </p:nvCxnSpPr>
        <p:spPr bwMode="auto">
          <a:xfrm>
            <a:off x="7227031" y="1744170"/>
            <a:ext cx="69405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圆角矩形 83"/>
          <p:cNvSpPr/>
          <p:nvPr>
            <p:custDataLst>
              <p:tags r:id="rId23"/>
            </p:custDataLst>
          </p:nvPr>
        </p:nvSpPr>
        <p:spPr>
          <a:xfrm>
            <a:off x="4961560" y="2637251"/>
            <a:ext cx="859695" cy="34616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仓库拣选装车发货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5" name="肘形连接符 114"/>
          <p:cNvCxnSpPr>
            <a:stCxn id="118" idx="2"/>
            <a:endCxn id="114" idx="3"/>
          </p:cNvCxnSpPr>
          <p:nvPr>
            <p:custDataLst>
              <p:tags r:id="rId24"/>
            </p:custDataLst>
          </p:nvPr>
        </p:nvCxnSpPr>
        <p:spPr bwMode="auto">
          <a:xfrm rot="5400000">
            <a:off x="7349173" y="392748"/>
            <a:ext cx="889635" cy="394589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圆角矩形标注 115"/>
          <p:cNvSpPr/>
          <p:nvPr>
            <p:custDataLst>
              <p:tags r:id="rId25"/>
            </p:custDataLst>
          </p:nvPr>
        </p:nvSpPr>
        <p:spPr>
          <a:xfrm>
            <a:off x="3934460" y="2153920"/>
            <a:ext cx="892810" cy="584200"/>
          </a:xfrm>
          <a:prstGeom prst="wedgeRoundRectCallout">
            <a:avLst>
              <a:gd name="adj1" fmla="val 67637"/>
              <a:gd name="adj2" fmla="val 41893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在装车时，有过磅条件的仓库均要求过磅称重</a:t>
            </a:r>
            <a:endParaRPr kumimoji="1"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圆角矩形 83"/>
          <p:cNvSpPr/>
          <p:nvPr>
            <p:custDataLst>
              <p:tags r:id="rId26"/>
            </p:custDataLst>
          </p:nvPr>
        </p:nvSpPr>
        <p:spPr>
          <a:xfrm>
            <a:off x="4961560" y="3326861"/>
            <a:ext cx="859695" cy="34616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仓库开放行条放行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圆角矩形 83"/>
          <p:cNvSpPr/>
          <p:nvPr>
            <p:custDataLst>
              <p:tags r:id="rId27"/>
            </p:custDataLst>
          </p:nvPr>
        </p:nvSpPr>
        <p:spPr>
          <a:xfrm>
            <a:off x="9337345" y="1574896"/>
            <a:ext cx="859695" cy="34616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司机到仓库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9" name="肘形连接符 63"/>
          <p:cNvCxnSpPr>
            <a:stCxn id="112" idx="3"/>
            <a:endCxn id="118" idx="1"/>
          </p:cNvCxnSpPr>
          <p:nvPr>
            <p:custDataLst>
              <p:tags r:id="rId28"/>
            </p:custDataLst>
          </p:nvPr>
        </p:nvCxnSpPr>
        <p:spPr bwMode="auto">
          <a:xfrm>
            <a:off x="8780876" y="1744170"/>
            <a:ext cx="556260" cy="381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圆角矩形 83"/>
          <p:cNvSpPr/>
          <p:nvPr>
            <p:custDataLst>
              <p:tags r:id="rId29"/>
            </p:custDataLst>
          </p:nvPr>
        </p:nvSpPr>
        <p:spPr>
          <a:xfrm>
            <a:off x="9337345" y="3422111"/>
            <a:ext cx="859695" cy="34616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司机确认发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1" name="肘形连接符 63"/>
          <p:cNvCxnSpPr>
            <a:stCxn id="117" idx="3"/>
            <a:endCxn id="120" idx="1"/>
          </p:cNvCxnSpPr>
          <p:nvPr>
            <p:custDataLst>
              <p:tags r:id="rId30"/>
            </p:custDataLst>
          </p:nvPr>
        </p:nvCxnSpPr>
        <p:spPr bwMode="auto">
          <a:xfrm>
            <a:off x="5821045" y="3500120"/>
            <a:ext cx="3515995" cy="95250"/>
          </a:xfrm>
          <a:prstGeom prst="bentConnector3">
            <a:avLst>
              <a:gd name="adj1" fmla="val 50009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圆角矩形 83"/>
          <p:cNvSpPr/>
          <p:nvPr>
            <p:custDataLst>
              <p:tags r:id="rId31"/>
            </p:custDataLst>
          </p:nvPr>
        </p:nvSpPr>
        <p:spPr>
          <a:xfrm>
            <a:off x="9337345" y="3949161"/>
            <a:ext cx="859695" cy="34616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司机运输送货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3" name="肘形连接符 63"/>
          <p:cNvCxnSpPr>
            <a:stCxn id="120" idx="2"/>
            <a:endCxn id="122" idx="0"/>
          </p:cNvCxnSpPr>
          <p:nvPr>
            <p:custDataLst>
              <p:tags r:id="rId32"/>
            </p:custDataLst>
          </p:nvPr>
        </p:nvCxnSpPr>
        <p:spPr bwMode="auto">
          <a:xfrm>
            <a:off x="9767031" y="3767915"/>
            <a:ext cx="0" cy="1809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圆角矩形 83"/>
          <p:cNvSpPr/>
          <p:nvPr>
            <p:custDataLst>
              <p:tags r:id="rId33"/>
            </p:custDataLst>
          </p:nvPr>
        </p:nvSpPr>
        <p:spPr>
          <a:xfrm>
            <a:off x="626301" y="3977586"/>
            <a:ext cx="859695" cy="24836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客户签收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5" name="肘形连接符 63"/>
          <p:cNvCxnSpPr>
            <a:stCxn id="122" idx="1"/>
            <a:endCxn id="124" idx="3"/>
          </p:cNvCxnSpPr>
          <p:nvPr>
            <p:custDataLst>
              <p:tags r:id="rId34"/>
            </p:custDataLst>
          </p:nvPr>
        </p:nvCxnSpPr>
        <p:spPr bwMode="auto">
          <a:xfrm flipH="1" flipV="1">
            <a:off x="1485996" y="4101925"/>
            <a:ext cx="7851140" cy="203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圆角矩形 83"/>
          <p:cNvSpPr/>
          <p:nvPr>
            <p:custDataLst>
              <p:tags r:id="rId35"/>
            </p:custDataLst>
          </p:nvPr>
        </p:nvSpPr>
        <p:spPr>
          <a:xfrm>
            <a:off x="9337345" y="4807681"/>
            <a:ext cx="859695" cy="34616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司机返回回单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7" name="肘形连接符 63"/>
          <p:cNvCxnSpPr>
            <a:stCxn id="124" idx="2"/>
            <a:endCxn id="126" idx="0"/>
          </p:cNvCxnSpPr>
          <p:nvPr>
            <p:custDataLst>
              <p:tags r:id="rId36"/>
            </p:custDataLst>
          </p:nvPr>
        </p:nvCxnSpPr>
        <p:spPr bwMode="auto">
          <a:xfrm rot="5400000" flipV="1">
            <a:off x="5120640" y="161290"/>
            <a:ext cx="581660" cy="87109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圆角矩形 83"/>
          <p:cNvSpPr/>
          <p:nvPr>
            <p:custDataLst>
              <p:tags r:id="rId37"/>
            </p:custDataLst>
          </p:nvPr>
        </p:nvSpPr>
        <p:spPr>
          <a:xfrm>
            <a:off x="7796200" y="4807681"/>
            <a:ext cx="859695" cy="34616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承运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商整理回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9" name="肘形连接符 63"/>
          <p:cNvCxnSpPr>
            <a:stCxn id="126" idx="1"/>
            <a:endCxn id="128" idx="3"/>
          </p:cNvCxnSpPr>
          <p:nvPr>
            <p:custDataLst>
              <p:tags r:id="rId38"/>
            </p:custDataLst>
          </p:nvPr>
        </p:nvCxnSpPr>
        <p:spPr bwMode="auto">
          <a:xfrm flipH="1">
            <a:off x="8655781" y="4980765"/>
            <a:ext cx="68135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圆角矩形 83"/>
          <p:cNvSpPr/>
          <p:nvPr>
            <p:custDataLst>
              <p:tags r:id="rId39"/>
            </p:custDataLst>
          </p:nvPr>
        </p:nvSpPr>
        <p:spPr>
          <a:xfrm>
            <a:off x="5118405" y="4807681"/>
            <a:ext cx="859695" cy="34616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接收回单，核对帐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1" name="肘形连接符 63"/>
          <p:cNvCxnSpPr>
            <a:stCxn id="128" idx="1"/>
            <a:endCxn id="130" idx="3"/>
          </p:cNvCxnSpPr>
          <p:nvPr>
            <p:custDataLst>
              <p:tags r:id="rId40"/>
            </p:custDataLst>
          </p:nvPr>
        </p:nvCxnSpPr>
        <p:spPr bwMode="auto">
          <a:xfrm flipH="1">
            <a:off x="5977986" y="4980765"/>
            <a:ext cx="181800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圆角矩形标注 131"/>
          <p:cNvSpPr/>
          <p:nvPr>
            <p:custDataLst>
              <p:tags r:id="rId41"/>
            </p:custDataLst>
          </p:nvPr>
        </p:nvSpPr>
        <p:spPr>
          <a:xfrm flipH="1">
            <a:off x="6118860" y="4558030"/>
            <a:ext cx="1207135" cy="346075"/>
          </a:xfrm>
          <a:prstGeom prst="wedgeRoundRectCallout">
            <a:avLst>
              <a:gd name="adj1" fmla="val 61309"/>
              <a:gd name="adj2" fmla="val 33669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每月回一次，核对运输帐</a:t>
            </a:r>
            <a:r>
              <a:rPr kumimoji="1"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endParaRPr kumimoji="1"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3" name="肘形连接符 63"/>
          <p:cNvCxnSpPr>
            <a:stCxn id="130" idx="2"/>
            <a:endCxn id="134" idx="1"/>
          </p:cNvCxnSpPr>
          <p:nvPr>
            <p:custDataLst>
              <p:tags r:id="rId42"/>
            </p:custDataLst>
          </p:nvPr>
        </p:nvCxnSpPr>
        <p:spPr bwMode="auto">
          <a:xfrm rot="5400000" flipV="1">
            <a:off x="7985760" y="2715895"/>
            <a:ext cx="300355" cy="5175885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圆角矩形 83"/>
          <p:cNvSpPr/>
          <p:nvPr>
            <p:custDataLst>
              <p:tags r:id="rId43"/>
            </p:custDataLst>
          </p:nvPr>
        </p:nvSpPr>
        <p:spPr>
          <a:xfrm>
            <a:off x="10724185" y="5280756"/>
            <a:ext cx="859695" cy="34616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财务核对帐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圆角矩形 83"/>
          <p:cNvSpPr/>
          <p:nvPr>
            <p:custDataLst>
              <p:tags r:id="rId44"/>
            </p:custDataLst>
          </p:nvPr>
        </p:nvSpPr>
        <p:spPr>
          <a:xfrm>
            <a:off x="5118405" y="6044661"/>
            <a:ext cx="859695" cy="34616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通知开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票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圆角矩形 83"/>
          <p:cNvSpPr/>
          <p:nvPr>
            <p:custDataLst>
              <p:tags r:id="rId45"/>
            </p:custDataLst>
          </p:nvPr>
        </p:nvSpPr>
        <p:spPr>
          <a:xfrm>
            <a:off x="7796200" y="6044661"/>
            <a:ext cx="859695" cy="34616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开据运输发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票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圆角矩形 83"/>
          <p:cNvSpPr/>
          <p:nvPr>
            <p:custDataLst>
              <p:tags r:id="rId46"/>
            </p:custDataLst>
          </p:nvPr>
        </p:nvSpPr>
        <p:spPr>
          <a:xfrm>
            <a:off x="10724185" y="6044661"/>
            <a:ext cx="859695" cy="34616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付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款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8" name="肘形连接符 63"/>
          <p:cNvCxnSpPr>
            <a:stCxn id="134" idx="2"/>
            <a:endCxn id="135" idx="0"/>
          </p:cNvCxnSpPr>
          <p:nvPr>
            <p:custDataLst>
              <p:tags r:id="rId47"/>
            </p:custDataLst>
          </p:nvPr>
        </p:nvCxnSpPr>
        <p:spPr bwMode="auto">
          <a:xfrm rot="5400000">
            <a:off x="8141970" y="3032760"/>
            <a:ext cx="417830" cy="5605780"/>
          </a:xfrm>
          <a:prstGeom prst="bentConnector3">
            <a:avLst>
              <a:gd name="adj1" fmla="val 50000"/>
            </a:avLst>
          </a:prstGeom>
          <a:ln>
            <a:solidFill>
              <a:srgbClr val="92D05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肘形连接符 63"/>
          <p:cNvCxnSpPr/>
          <p:nvPr>
            <p:custDataLst>
              <p:tags r:id="rId48"/>
            </p:custDataLst>
          </p:nvPr>
        </p:nvCxnSpPr>
        <p:spPr bwMode="auto">
          <a:xfrm>
            <a:off x="5977986" y="6217745"/>
            <a:ext cx="1809115" cy="8890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肘形连接符 63"/>
          <p:cNvCxnSpPr>
            <a:stCxn id="136" idx="3"/>
            <a:endCxn id="137" idx="1"/>
          </p:cNvCxnSpPr>
          <p:nvPr>
            <p:custDataLst>
              <p:tags r:id="rId49"/>
            </p:custDataLst>
          </p:nvPr>
        </p:nvCxnSpPr>
        <p:spPr bwMode="auto">
          <a:xfrm>
            <a:off x="8655781" y="6217745"/>
            <a:ext cx="2068195" cy="0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肘形连接符 63"/>
          <p:cNvCxnSpPr>
            <a:stCxn id="100" idx="3"/>
            <a:endCxn id="110" idx="1"/>
          </p:cNvCxnSpPr>
          <p:nvPr>
            <p:custDataLst>
              <p:tags r:id="rId50"/>
            </p:custDataLst>
          </p:nvPr>
        </p:nvCxnSpPr>
        <p:spPr bwMode="auto">
          <a:xfrm>
            <a:off x="2987675" y="1744345"/>
            <a:ext cx="457835" cy="190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圆角矩形 83"/>
          <p:cNvSpPr/>
          <p:nvPr>
            <p:custDataLst>
              <p:tags r:id="rId51"/>
            </p:custDataLst>
          </p:nvPr>
        </p:nvSpPr>
        <p:spPr>
          <a:xfrm>
            <a:off x="4961560" y="1572991"/>
            <a:ext cx="859695" cy="34616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TMS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成提货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3" name="肘形连接符 63"/>
          <p:cNvCxnSpPr>
            <a:stCxn id="110" idx="3"/>
            <a:endCxn id="142" idx="1"/>
          </p:cNvCxnSpPr>
          <p:nvPr>
            <p:custDataLst>
              <p:tags r:id="rId52"/>
            </p:custDataLst>
          </p:nvPr>
        </p:nvCxnSpPr>
        <p:spPr bwMode="auto">
          <a:xfrm>
            <a:off x="4305396" y="1746075"/>
            <a:ext cx="65595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肘形连接符 63"/>
          <p:cNvCxnSpPr>
            <a:stCxn id="147" idx="3"/>
            <a:endCxn id="111" idx="1"/>
          </p:cNvCxnSpPr>
          <p:nvPr>
            <p:custDataLst>
              <p:tags r:id="rId53"/>
            </p:custDataLst>
          </p:nvPr>
        </p:nvCxnSpPr>
        <p:spPr bwMode="auto">
          <a:xfrm flipV="1">
            <a:off x="5821045" y="1744345"/>
            <a:ext cx="546100" cy="63944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肘形连接符 63"/>
          <p:cNvCxnSpPr>
            <a:stCxn id="110" idx="0"/>
            <a:endCxn id="142" idx="0"/>
          </p:cNvCxnSpPr>
          <p:nvPr>
            <p:custDataLst>
              <p:tags r:id="rId54"/>
            </p:custDataLst>
          </p:nvPr>
        </p:nvCxnSpPr>
        <p:spPr bwMode="auto">
          <a:xfrm rot="16200000" flipH="1">
            <a:off x="4633278" y="815023"/>
            <a:ext cx="3175" cy="1515745"/>
          </a:xfrm>
          <a:prstGeom prst="bentConnector3">
            <a:avLst>
              <a:gd name="adj1" fmla="val -7460000"/>
            </a:avLst>
          </a:prstGeom>
          <a:ln>
            <a:solidFill>
              <a:schemeClr val="accent6">
                <a:lumMod val="75000"/>
              </a:schemeClr>
            </a:solidFill>
            <a:prstDash val="dashDot"/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文本框 145"/>
          <p:cNvSpPr txBox="1"/>
          <p:nvPr>
            <p:custDataLst>
              <p:tags r:id="rId55"/>
            </p:custDataLst>
          </p:nvPr>
        </p:nvSpPr>
        <p:spPr>
          <a:xfrm>
            <a:off x="7521575" y="5216525"/>
            <a:ext cx="1649730" cy="299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9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接口同步，同步到共享平</a:t>
            </a:r>
            <a:r>
              <a:rPr lang="zh-CN" altLang="en-US" sz="9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endParaRPr lang="zh-CN" altLang="en-US" sz="90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圆角矩形 83"/>
          <p:cNvSpPr/>
          <p:nvPr>
            <p:custDataLst>
              <p:tags r:id="rId56"/>
            </p:custDataLst>
          </p:nvPr>
        </p:nvSpPr>
        <p:spPr>
          <a:xfrm>
            <a:off x="4961560" y="2210531"/>
            <a:ext cx="859695" cy="34616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生成运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8" name="肘形连接符 63"/>
          <p:cNvCxnSpPr>
            <a:stCxn id="142" idx="2"/>
            <a:endCxn id="147" idx="0"/>
          </p:cNvCxnSpPr>
          <p:nvPr>
            <p:custDataLst>
              <p:tags r:id="rId57"/>
            </p:custDataLst>
          </p:nvPr>
        </p:nvCxnSpPr>
        <p:spPr bwMode="auto">
          <a:xfrm>
            <a:off x="5391246" y="1918795"/>
            <a:ext cx="0" cy="29146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文本框 148"/>
          <p:cNvSpPr txBox="1"/>
          <p:nvPr>
            <p:custDataLst>
              <p:tags r:id="rId58"/>
            </p:custDataLst>
          </p:nvPr>
        </p:nvSpPr>
        <p:spPr>
          <a:xfrm>
            <a:off x="5024755" y="1880870"/>
            <a:ext cx="452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</a:t>
            </a:r>
            <a:endParaRPr lang="zh-CN" altLang="en-US" sz="9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</a:t>
            </a:r>
            <a:endParaRPr lang="zh-CN" altLang="en-US" sz="9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0" name="肘形连接符 63"/>
          <p:cNvCxnSpPr>
            <a:stCxn id="114" idx="2"/>
            <a:endCxn id="117" idx="0"/>
          </p:cNvCxnSpPr>
          <p:nvPr>
            <p:custDataLst>
              <p:tags r:id="rId59"/>
            </p:custDataLst>
          </p:nvPr>
        </p:nvCxnSpPr>
        <p:spPr bwMode="auto">
          <a:xfrm>
            <a:off x="5391150" y="2983230"/>
            <a:ext cx="0" cy="34353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圆角矩形标注 150"/>
          <p:cNvSpPr/>
          <p:nvPr>
            <p:custDataLst>
              <p:tags r:id="rId60"/>
            </p:custDataLst>
          </p:nvPr>
        </p:nvSpPr>
        <p:spPr>
          <a:xfrm>
            <a:off x="3933825" y="2810510"/>
            <a:ext cx="895985" cy="584200"/>
          </a:xfrm>
          <a:prstGeom prst="wedgeRoundRectCallout">
            <a:avLst>
              <a:gd name="adj1" fmla="val 67637"/>
              <a:gd name="adj2" fmla="val 41893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在小程序拍照上传装车图片，并确认装</a:t>
            </a:r>
            <a:r>
              <a:rPr kumimoji="1"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</a:t>
            </a:r>
            <a:endParaRPr kumimoji="1"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2" name="肘形连接符 63"/>
          <p:cNvCxnSpPr>
            <a:endCxn id="110" idx="2"/>
          </p:cNvCxnSpPr>
          <p:nvPr>
            <p:custDataLst>
              <p:tags r:id="rId61"/>
            </p:custDataLst>
          </p:nvPr>
        </p:nvCxnSpPr>
        <p:spPr bwMode="auto">
          <a:xfrm rot="10800000">
            <a:off x="3874770" y="1918970"/>
            <a:ext cx="5433695" cy="1821180"/>
          </a:xfrm>
          <a:prstGeom prst="bentConnector2">
            <a:avLst/>
          </a:prstGeom>
          <a:ln>
            <a:solidFill>
              <a:srgbClr val="FF0000"/>
            </a:solidFill>
            <a:prstDash val="lgDashDot"/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圆角矩形标注 152"/>
          <p:cNvSpPr/>
          <p:nvPr>
            <p:custDataLst>
              <p:tags r:id="rId62"/>
            </p:custDataLst>
          </p:nvPr>
        </p:nvSpPr>
        <p:spPr>
          <a:xfrm flipH="1">
            <a:off x="10292715" y="3422015"/>
            <a:ext cx="1073150" cy="584200"/>
          </a:xfrm>
          <a:prstGeom prst="wedgeRoundRectCallout">
            <a:avLst>
              <a:gd name="adj1" fmla="val 67637"/>
              <a:gd name="adj2" fmla="val 41893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在运输过程中可以通过小程序上报位置和填报异</a:t>
            </a:r>
            <a:r>
              <a:rPr kumimoji="1"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</a:t>
            </a:r>
            <a:endParaRPr kumimoji="1"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圆角矩形标注 153"/>
          <p:cNvSpPr/>
          <p:nvPr>
            <p:custDataLst>
              <p:tags r:id="rId63"/>
            </p:custDataLst>
          </p:nvPr>
        </p:nvSpPr>
        <p:spPr>
          <a:xfrm flipH="1">
            <a:off x="1671955" y="3422015"/>
            <a:ext cx="1065530" cy="584200"/>
          </a:xfrm>
          <a:prstGeom prst="wedgeRoundRectCallout">
            <a:avLst>
              <a:gd name="adj1" fmla="val 67637"/>
              <a:gd name="adj2" fmla="val 41893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司机在小程序上传签收单并进行签收确</a:t>
            </a:r>
            <a:r>
              <a:rPr kumimoji="1"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</a:t>
            </a:r>
            <a:endParaRPr kumimoji="1"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矩形 154"/>
          <p:cNvSpPr/>
          <p:nvPr>
            <p:custDataLst>
              <p:tags r:id="rId64"/>
            </p:custDataLst>
          </p:nvPr>
        </p:nvSpPr>
        <p:spPr>
          <a:xfrm>
            <a:off x="20955" y="4558665"/>
            <a:ext cx="4528185" cy="22993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6" name="文本框 155"/>
          <p:cNvSpPr txBox="1"/>
          <p:nvPr>
            <p:custDataLst>
              <p:tags r:id="rId65"/>
            </p:custDataLst>
          </p:nvPr>
        </p:nvSpPr>
        <p:spPr>
          <a:xfrm>
            <a:off x="50800" y="4558665"/>
            <a:ext cx="457962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业务流程说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明：</a:t>
            </a:r>
            <a:endParaRPr lang="zh-CN" altLang="en-US" sz="1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1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、通过与上游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SAP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集成，提货单自动扭转到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TMS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系统，减少人工录入，同时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TMS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系统也提供与下游承运商对接标准接口。</a:t>
            </a:r>
            <a:endParaRPr lang="zh-CN" altLang="en-US" sz="1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2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、通过集成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承运商位置信息和司机运输过程中小程序打卡，可以及时定位到运输在途位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置信息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3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、系统根据帐期自动生成帐单，运输部门只需要对帐单核对后就会通过系统自动发送给到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承运商，可以通过网上系统对帐替代原手工对帐，在效率上和准确度上均有很大的提高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4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、通过系统标准化流程，对现在业务流程进行规范，同时在通过数据分析，可以有效地对业务进行调整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文本框 156"/>
          <p:cNvSpPr txBox="1"/>
          <p:nvPr>
            <p:custDataLst>
              <p:tags r:id="rId66"/>
            </p:custDataLst>
          </p:nvPr>
        </p:nvSpPr>
        <p:spPr>
          <a:xfrm>
            <a:off x="4432300" y="1468755"/>
            <a:ext cx="72453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接口同步</a:t>
            </a:r>
            <a:endParaRPr lang="zh-CN" altLang="en-US" sz="90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88298" y="144594"/>
            <a:ext cx="461236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15760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TMS</a:t>
            </a:r>
            <a:r>
              <a:rPr lang="zh-CN" altLang="en-US" sz="20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项目系统蓝图架</a:t>
            </a:r>
            <a:r>
              <a:rPr lang="zh-CN" altLang="en-US" sz="20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</a:t>
            </a:r>
            <a:endParaRPr lang="zh-CN" altLang="en-US" sz="2000" b="1" noProof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1"/>
            </p:custDataLst>
          </p:nvPr>
        </p:nvSpPr>
        <p:spPr bwMode="auto">
          <a:xfrm>
            <a:off x="761365" y="2595880"/>
            <a:ext cx="11236325" cy="282321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p>
            <a:pPr algn="just" eaLnBrk="0" hangingPunct="0">
              <a:lnSpc>
                <a:spcPct val="150000"/>
              </a:lnSpc>
            </a:pPr>
            <a:endParaRPr kumimoji="1" lang="zh-CN" altLang="en-US" sz="1400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宋体" panose="02010600030101010101" pitchFamily="2" charset="-122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 bwMode="auto">
          <a:xfrm>
            <a:off x="734695" y="1963420"/>
            <a:ext cx="11236325" cy="48768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algn="just" eaLnBrk="0" hangingPunct="0">
              <a:lnSpc>
                <a:spcPct val="150000"/>
              </a:lnSpc>
            </a:pPr>
            <a:endParaRPr kumimoji="1" lang="zh-CN" altLang="en-US" sz="1400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宋体" panose="02010600030101010101" pitchFamily="2" charset="-122"/>
            </a:endParaRPr>
          </a:p>
        </p:txBody>
      </p:sp>
      <p:sp>
        <p:nvSpPr>
          <p:cNvPr id="66" name="矩形 65"/>
          <p:cNvSpPr/>
          <p:nvPr>
            <p:custDataLst>
              <p:tags r:id="rId3"/>
            </p:custDataLst>
          </p:nvPr>
        </p:nvSpPr>
        <p:spPr bwMode="auto">
          <a:xfrm>
            <a:off x="727075" y="887095"/>
            <a:ext cx="11270615" cy="82169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algn="just" eaLnBrk="0" hangingPunct="0">
              <a:lnSpc>
                <a:spcPct val="150000"/>
              </a:lnSpc>
            </a:pPr>
            <a:endParaRPr kumimoji="1" lang="zh-CN" altLang="en-US" sz="1400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宋体" panose="02010600030101010101" pitchFamily="2" charset="-122"/>
            </a:endParaRPr>
          </a:p>
        </p:txBody>
      </p:sp>
      <p:sp>
        <p:nvSpPr>
          <p:cNvPr id="68" name="矩形 67"/>
          <p:cNvSpPr/>
          <p:nvPr>
            <p:custDataLst>
              <p:tags r:id="rId4"/>
            </p:custDataLst>
          </p:nvPr>
        </p:nvSpPr>
        <p:spPr bwMode="auto">
          <a:xfrm>
            <a:off x="269875" y="885825"/>
            <a:ext cx="457200" cy="5765165"/>
          </a:xfrm>
          <a:prstGeom prst="rect">
            <a:avLst/>
          </a:prstGeom>
          <a:solidFill>
            <a:srgbClr val="075798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just" eaLnBrk="0" hangingPunct="0">
              <a:lnSpc>
                <a:spcPct val="150000"/>
              </a:lnSpc>
            </a:pPr>
            <a:endParaRPr kumimoji="1" lang="zh-CN" altLang="en-US" sz="1400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宋体" panose="02010600030101010101" pitchFamily="2" charset="-122"/>
            </a:endParaRPr>
          </a:p>
        </p:txBody>
      </p:sp>
      <p:sp>
        <p:nvSpPr>
          <p:cNvPr id="73" name="文本框 72"/>
          <p:cNvSpPr txBox="1"/>
          <p:nvPr>
            <p:custDataLst>
              <p:tags r:id="rId5"/>
            </p:custDataLst>
          </p:nvPr>
        </p:nvSpPr>
        <p:spPr>
          <a:xfrm rot="16200000">
            <a:off x="166987" y="6085791"/>
            <a:ext cx="716280" cy="4140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1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监</a:t>
            </a:r>
            <a:r>
              <a:rPr kumimoji="1" lang="zh-CN" altLang="en-US" sz="1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控层</a:t>
            </a:r>
            <a:endParaRPr kumimoji="1" lang="zh-CN" altLang="en-US" sz="14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4" name="文本框 73"/>
          <p:cNvSpPr txBox="1"/>
          <p:nvPr>
            <p:custDataLst>
              <p:tags r:id="rId6"/>
            </p:custDataLst>
          </p:nvPr>
        </p:nvSpPr>
        <p:spPr>
          <a:xfrm rot="16200000">
            <a:off x="90463" y="3585677"/>
            <a:ext cx="723275" cy="36503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管理层</a:t>
            </a:r>
            <a:endParaRPr kumimoji="1" lang="zh-CN" altLang="en-US" sz="14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5" name="文本框 74"/>
          <p:cNvSpPr txBox="1"/>
          <p:nvPr>
            <p:custDataLst>
              <p:tags r:id="rId7"/>
            </p:custDataLst>
          </p:nvPr>
        </p:nvSpPr>
        <p:spPr>
          <a:xfrm rot="16200000">
            <a:off x="140316" y="1223911"/>
            <a:ext cx="716280" cy="4140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订</a:t>
            </a:r>
            <a:r>
              <a:rPr kumimoji="1" lang="zh-CN" altLang="en-US" sz="14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单层</a:t>
            </a:r>
            <a:endParaRPr kumimoji="1" lang="zh-CN" altLang="en-US" sz="14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6" name="矩形 75"/>
          <p:cNvSpPr/>
          <p:nvPr>
            <p:custDataLst>
              <p:tags r:id="rId8"/>
            </p:custDataLst>
          </p:nvPr>
        </p:nvSpPr>
        <p:spPr bwMode="auto">
          <a:xfrm>
            <a:off x="761365" y="5524500"/>
            <a:ext cx="11236325" cy="123444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algn="just" eaLnBrk="0" hangingPunct="0">
              <a:lnSpc>
                <a:spcPct val="150000"/>
              </a:lnSpc>
            </a:pPr>
            <a:endParaRPr kumimoji="1" lang="zh-CN" altLang="en-US" sz="1400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宋体" panose="02010600030101010101" pitchFamily="2" charset="-122"/>
            </a:endParaRPr>
          </a:p>
        </p:txBody>
      </p:sp>
      <p:sp>
        <p:nvSpPr>
          <p:cNvPr id="77" name="矩形 7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64565" y="1035050"/>
            <a:ext cx="10800715" cy="561340"/>
          </a:xfrm>
          <a:prstGeom prst="rect">
            <a:avLst/>
          </a:prstGeom>
          <a:solidFill>
            <a:schemeClr val="accent6"/>
          </a:solidFill>
          <a:ln w="9525" cmpd="sng">
            <a:noFill/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endParaRPr lang="en-US" altLang="zh-CN" sz="1400" dirty="0" smtClean="0">
              <a:solidFill>
                <a:schemeClr val="bg1"/>
              </a:solidFill>
              <a:latin typeface="+mn-lt"/>
              <a:ea typeface="+mj-ea"/>
            </a:endParaRPr>
          </a:p>
          <a:p>
            <a:pPr algn="ctr"/>
            <a:endParaRPr lang="zh-CN" altLang="en-US" sz="1400" dirty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78" name="矩形 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007110" y="2811145"/>
            <a:ext cx="10758170" cy="2230120"/>
          </a:xfrm>
          <a:prstGeom prst="rect">
            <a:avLst/>
          </a:prstGeom>
          <a:solidFill>
            <a:srgbClr val="0094D7"/>
          </a:solidFill>
          <a:ln w="9525" cmpd="sng">
            <a:solidFill>
              <a:srgbClr val="A6A6A6"/>
            </a:solidFill>
            <a:miter lim="800000"/>
          </a:ln>
        </p:spPr>
        <p:txBody>
          <a:bodyPr anchor="t"/>
          <a:lstStyle/>
          <a:p>
            <a:r>
              <a:rPr lang="zh-CN" altLang="en-US" sz="14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货主</a:t>
            </a:r>
            <a:r>
              <a:rPr lang="zh-CN" altLang="en-US" sz="14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端</a:t>
            </a:r>
            <a:endParaRPr lang="zh-CN" altLang="en-US" sz="14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9" name="矩形 10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367155" y="3113405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客户资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料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0" name="矩形 79"/>
          <p:cNvSpPr/>
          <p:nvPr>
            <p:custDataLst>
              <p:tags r:id="rId12"/>
            </p:custDataLst>
          </p:nvPr>
        </p:nvSpPr>
        <p:spPr bwMode="auto">
          <a:xfrm>
            <a:off x="1610916" y="1138962"/>
            <a:ext cx="1456415" cy="359767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/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宋体" panose="02010600030101010101" pitchFamily="2" charset="-122"/>
              </a:rPr>
              <a:t>销售订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宋体" panose="02010600030101010101" pitchFamily="2" charset="-122"/>
              </a:rPr>
              <a:t>单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宋体" panose="02010600030101010101" pitchFamily="2" charset="-122"/>
            </a:endParaRPr>
          </a:p>
        </p:txBody>
      </p:sp>
      <p:sp>
        <p:nvSpPr>
          <p:cNvPr id="81" name="矩形 80"/>
          <p:cNvSpPr/>
          <p:nvPr>
            <p:custDataLst>
              <p:tags r:id="rId13"/>
            </p:custDataLst>
          </p:nvPr>
        </p:nvSpPr>
        <p:spPr bwMode="auto">
          <a:xfrm>
            <a:off x="3730271" y="1139032"/>
            <a:ext cx="1456055" cy="359767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/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宋体" panose="02010600030101010101" pitchFamily="2" charset="-122"/>
              </a:rPr>
              <a:t>调拔订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宋体" panose="02010600030101010101" pitchFamily="2" charset="-122"/>
              </a:rPr>
              <a:t>单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宋体" panose="02010600030101010101" pitchFamily="2" charset="-122"/>
            </a:endParaRPr>
          </a:p>
        </p:txBody>
      </p:sp>
      <p:sp>
        <p:nvSpPr>
          <p:cNvPr id="82" name="矩形 8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932430" y="5743575"/>
            <a:ext cx="3164205" cy="90741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mpd="sng">
            <a:noFill/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endParaRPr lang="en-US" altLang="zh-CN" sz="1400" dirty="0" smtClean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83" name="文本框 82"/>
          <p:cNvSpPr txBox="1"/>
          <p:nvPr>
            <p:custDataLst>
              <p:tags r:id="rId15"/>
            </p:custDataLst>
          </p:nvPr>
        </p:nvSpPr>
        <p:spPr>
          <a:xfrm>
            <a:off x="1007110" y="1161415"/>
            <a:ext cx="7188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1"/>
                </a:solidFill>
              </a:rPr>
              <a:t>SAP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84" name="上下箭头 83"/>
          <p:cNvSpPr/>
          <p:nvPr>
            <p:custDataLst>
              <p:tags r:id="rId16"/>
            </p:custDataLst>
          </p:nvPr>
        </p:nvSpPr>
        <p:spPr bwMode="auto">
          <a:xfrm>
            <a:off x="2851150" y="1649730"/>
            <a:ext cx="215900" cy="314325"/>
          </a:xfrm>
          <a:prstGeom prst="upDownArrow">
            <a:avLst/>
          </a:prstGeom>
          <a:solidFill>
            <a:srgbClr val="075798"/>
          </a:solidFill>
          <a:ln>
            <a:noFill/>
          </a:ln>
        </p:spPr>
        <p:txBody>
          <a:bodyPr wrap="square" rtlCol="0" anchor="ctr">
            <a:noAutofit/>
          </a:bodyPr>
          <a:p>
            <a:pPr algn="just" eaLnBrk="0" hangingPunct="0">
              <a:lnSpc>
                <a:spcPct val="150000"/>
              </a:lnSpc>
            </a:pPr>
            <a:endParaRPr kumimoji="1" lang="zh-CN" altLang="en-US" sz="1400" dirty="0" smtClean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宋体" panose="02010600030101010101" pitchFamily="2" charset="-122"/>
            </a:endParaRPr>
          </a:p>
        </p:txBody>
      </p:sp>
      <p:pic>
        <p:nvPicPr>
          <p:cNvPr id="85" name="图片 84" descr="92ce8486825422ef7212444f11ca6892e3b88cd11408c-Baq2mo_fw658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452735" y="3096260"/>
            <a:ext cx="334010" cy="334010"/>
          </a:xfrm>
          <a:prstGeom prst="rect">
            <a:avLst/>
          </a:prstGeom>
        </p:spPr>
      </p:pic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10786745" y="3117850"/>
            <a:ext cx="977900" cy="34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kumimoji="1" lang="zh-CN" altLang="en-US" sz="1100" dirty="0">
                <a:solidFill>
                  <a:srgbClr val="FFC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微信小程</a:t>
            </a:r>
            <a:r>
              <a:rPr kumimoji="1" lang="zh-CN" altLang="en-US" sz="1100" dirty="0">
                <a:solidFill>
                  <a:srgbClr val="FFC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序</a:t>
            </a:r>
            <a:endParaRPr kumimoji="1" lang="zh-CN" altLang="en-US" sz="1100" dirty="0">
              <a:solidFill>
                <a:srgbClr val="FFC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7" name="矩形 10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367155" y="3611245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承运商资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料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8" name="矩形 10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058920" y="3117850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回单管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9" name="矩形 10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055110" y="3611245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里程管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0" name="矩形 10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367155" y="4111625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车辆管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1" name="矩形 10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2741930" y="3117850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物料管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2" name="矩形 10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2741930" y="4606925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运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单管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3" name="矩形 92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3335020" y="6174740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订单同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步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4" name="矩形 10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721860" y="6174740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位置同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步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5" name="文本框 94"/>
          <p:cNvSpPr txBox="1"/>
          <p:nvPr>
            <p:custDataLst>
              <p:tags r:id="rId28"/>
            </p:custDataLst>
          </p:nvPr>
        </p:nvSpPr>
        <p:spPr>
          <a:xfrm>
            <a:off x="2931795" y="5804535"/>
            <a:ext cx="1530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承运商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10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2741930" y="3611245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发货单管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8" name="矩形 97"/>
          <p:cNvSpPr/>
          <p:nvPr>
            <p:custDataLst>
              <p:tags r:id="rId30"/>
            </p:custDataLst>
          </p:nvPr>
        </p:nvSpPr>
        <p:spPr bwMode="auto">
          <a:xfrm>
            <a:off x="7968261" y="1139032"/>
            <a:ext cx="1456055" cy="359767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宋体" panose="02010600030101010101" pitchFamily="2" charset="-122"/>
              </a:rPr>
              <a:t>客户主数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宋体" panose="02010600030101010101" pitchFamily="2" charset="-122"/>
              </a:rPr>
              <a:t>据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宋体" panose="02010600030101010101" pitchFamily="2" charset="-122"/>
            </a:endParaRPr>
          </a:p>
        </p:txBody>
      </p:sp>
      <p:sp>
        <p:nvSpPr>
          <p:cNvPr id="99" name="矩形 98"/>
          <p:cNvSpPr/>
          <p:nvPr>
            <p:custDataLst>
              <p:tags r:id="rId31"/>
            </p:custDataLst>
          </p:nvPr>
        </p:nvSpPr>
        <p:spPr bwMode="auto">
          <a:xfrm>
            <a:off x="10087256" y="1139032"/>
            <a:ext cx="1456055" cy="359767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宋体" panose="02010600030101010101" pitchFamily="2" charset="-122"/>
              </a:rPr>
              <a:t>物料主数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宋体" panose="02010600030101010101" pitchFamily="2" charset="-122"/>
              </a:rPr>
              <a:t>据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宋体" panose="02010600030101010101" pitchFamily="2" charset="-122"/>
            </a:endParaRPr>
          </a:p>
        </p:txBody>
      </p:sp>
      <p:sp>
        <p:nvSpPr>
          <p:cNvPr id="100" name="矩形 99"/>
          <p:cNvSpPr/>
          <p:nvPr>
            <p:custDataLst>
              <p:tags r:id="rId32"/>
            </p:custDataLst>
          </p:nvPr>
        </p:nvSpPr>
        <p:spPr bwMode="auto">
          <a:xfrm>
            <a:off x="5849266" y="1139032"/>
            <a:ext cx="1456055" cy="359767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宋体" panose="02010600030101010101" pitchFamily="2" charset="-122"/>
              </a:rPr>
              <a:t>提货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宋体" panose="02010600030101010101" pitchFamily="2" charset="-122"/>
              </a:rPr>
              <a:t>单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宋体" panose="02010600030101010101" pitchFamily="2" charset="-122"/>
            </a:endParaRPr>
          </a:p>
        </p:txBody>
      </p:sp>
      <p:sp>
        <p:nvSpPr>
          <p:cNvPr id="101" name="矩形 100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964565" y="2059305"/>
            <a:ext cx="10800080" cy="286385"/>
          </a:xfrm>
          <a:prstGeom prst="rect">
            <a:avLst/>
          </a:prstGeom>
          <a:solidFill>
            <a:schemeClr val="accent2"/>
          </a:solidFill>
          <a:ln w="9525" cmpd="sng">
            <a:noFill/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chemeClr val="bg1"/>
                </a:solidFill>
                <a:latin typeface="+mn-lt"/>
                <a:ea typeface="+mj-ea"/>
              </a:rPr>
              <a:t>SAP  PO</a:t>
            </a:r>
            <a:r>
              <a:rPr lang="zh-CN" altLang="en-US" sz="1800" b="1" dirty="0" smtClean="0">
                <a:solidFill>
                  <a:schemeClr val="bg1"/>
                </a:solidFill>
                <a:latin typeface="+mn-lt"/>
                <a:ea typeface="+mj-ea"/>
              </a:rPr>
              <a:t>接口总</a:t>
            </a:r>
            <a:r>
              <a:rPr lang="zh-CN" altLang="en-US" sz="1800" b="1" dirty="0" smtClean="0">
                <a:solidFill>
                  <a:schemeClr val="bg1"/>
                </a:solidFill>
                <a:latin typeface="+mn-lt"/>
                <a:ea typeface="+mj-ea"/>
              </a:rPr>
              <a:t>线</a:t>
            </a:r>
            <a:endParaRPr lang="zh-CN" altLang="en-US" sz="1800" b="1" dirty="0" smtClean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102" name="上下箭头 101"/>
          <p:cNvSpPr/>
          <p:nvPr>
            <p:custDataLst>
              <p:tags r:id="rId34"/>
            </p:custDataLst>
          </p:nvPr>
        </p:nvSpPr>
        <p:spPr bwMode="auto">
          <a:xfrm>
            <a:off x="9462770" y="1668780"/>
            <a:ext cx="215900" cy="314325"/>
          </a:xfrm>
          <a:prstGeom prst="upDownArrow">
            <a:avLst/>
          </a:prstGeom>
          <a:solidFill>
            <a:srgbClr val="075798"/>
          </a:solidFill>
          <a:ln>
            <a:noFill/>
          </a:ln>
        </p:spPr>
        <p:txBody>
          <a:bodyPr wrap="square" rtlCol="0" anchor="ctr">
            <a:noAutofit/>
          </a:bodyPr>
          <a:p>
            <a:pPr algn="just" eaLnBrk="0" hangingPunct="0">
              <a:lnSpc>
                <a:spcPct val="150000"/>
              </a:lnSpc>
            </a:pPr>
            <a:endParaRPr kumimoji="1" lang="zh-CN" altLang="en-US" sz="1400" dirty="0" smtClean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宋体" panose="02010600030101010101" pitchFamily="2" charset="-122"/>
            </a:endParaRPr>
          </a:p>
        </p:txBody>
      </p:sp>
      <p:sp>
        <p:nvSpPr>
          <p:cNvPr id="103" name="矩形 10"/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1367155" y="4606925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司机管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4" name="上下箭头 103"/>
          <p:cNvSpPr/>
          <p:nvPr>
            <p:custDataLst>
              <p:tags r:id="rId36"/>
            </p:custDataLst>
          </p:nvPr>
        </p:nvSpPr>
        <p:spPr bwMode="auto">
          <a:xfrm>
            <a:off x="2851150" y="2345690"/>
            <a:ext cx="215900" cy="314325"/>
          </a:xfrm>
          <a:prstGeom prst="upDownArrow">
            <a:avLst/>
          </a:prstGeom>
          <a:solidFill>
            <a:srgbClr val="075798"/>
          </a:solidFill>
          <a:ln>
            <a:noFill/>
          </a:ln>
        </p:spPr>
        <p:txBody>
          <a:bodyPr wrap="square" rtlCol="0" anchor="ctr">
            <a:noAutofit/>
          </a:bodyPr>
          <a:p>
            <a:pPr algn="just" eaLnBrk="0" hangingPunct="0">
              <a:lnSpc>
                <a:spcPct val="150000"/>
              </a:lnSpc>
            </a:pPr>
            <a:endParaRPr kumimoji="1" lang="zh-CN" altLang="en-US" sz="1400" dirty="0" smtClean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宋体" panose="02010600030101010101" pitchFamily="2" charset="-122"/>
            </a:endParaRPr>
          </a:p>
        </p:txBody>
      </p:sp>
      <p:sp>
        <p:nvSpPr>
          <p:cNvPr id="105" name="文本框 104"/>
          <p:cNvSpPr txBox="1"/>
          <p:nvPr>
            <p:custDataLst>
              <p:tags r:id="rId37"/>
            </p:custDataLst>
          </p:nvPr>
        </p:nvSpPr>
        <p:spPr>
          <a:xfrm>
            <a:off x="10100945" y="2811145"/>
            <a:ext cx="8813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司机端</a:t>
            </a:r>
            <a:endParaRPr lang="zh-CN" altLang="en-US" sz="14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6" name="矩形 10"/>
          <p:cNvSpPr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2741930" y="4111625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发货单分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配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7" name="文本框 106"/>
          <p:cNvSpPr txBox="1"/>
          <p:nvPr>
            <p:custDataLst>
              <p:tags r:id="rId39"/>
            </p:custDataLst>
          </p:nvPr>
        </p:nvSpPr>
        <p:spPr>
          <a:xfrm>
            <a:off x="7086600" y="2811145"/>
            <a:ext cx="8813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承运</a:t>
            </a:r>
            <a:r>
              <a:rPr lang="zh-CN" altLang="en-US" sz="1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单</a:t>
            </a:r>
            <a:endParaRPr lang="zh-CN" altLang="en-US" sz="14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8" name="矩形 10"/>
          <p:cNvSpPr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4058920" y="4111625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专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车管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9" name="矩形 10"/>
          <p:cNvSpPr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4058920" y="4606925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临时费用管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0" name="矩形 10"/>
          <p:cNvSpPr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5412105" y="3113405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结算单管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1" name="矩形 10"/>
          <p:cNvSpPr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5412105" y="3611245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对帐单管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2" name="矩形 111"/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5412105" y="4111625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投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诉管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3" name="矩形 112"/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5412105" y="4606925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承运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商报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价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7" name="矩形 10"/>
          <p:cNvSpPr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7400925" y="3117850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司机管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8" name="矩形 10"/>
          <p:cNvSpPr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7400925" y="3611245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车辆管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2" name="矩形 10"/>
          <p:cNvSpPr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7400925" y="4111625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运单接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收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3" name="矩形 10"/>
          <p:cNvSpPr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7400925" y="4606925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车辆司机指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派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5" name="矩形 10"/>
          <p:cNvSpPr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8655050" y="3117850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位置上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报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6" name="矩形 10"/>
          <p:cNvSpPr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8655050" y="3611245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异常上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报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7" name="矩形 10"/>
          <p:cNvSpPr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8655050" y="4111625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临时费用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申请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8" name="矩形 10"/>
          <p:cNvSpPr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8655050" y="4606925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对帐单对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帐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2" name="矩形 10"/>
          <p:cNvSpPr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10415905" y="3462655"/>
            <a:ext cx="1127125" cy="316865"/>
          </a:xfrm>
          <a:prstGeom prst="rect">
            <a:avLst/>
          </a:prstGeom>
          <a:solidFill>
            <a:srgbClr val="01BA03"/>
          </a:solidFill>
          <a:ln w="9525" cmpd="sng">
            <a:noFill/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提货拍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照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3" name="矩形 10"/>
          <p:cNvSpPr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10415905" y="3830320"/>
            <a:ext cx="1127125" cy="316865"/>
          </a:xfrm>
          <a:prstGeom prst="rect">
            <a:avLst/>
          </a:prstGeom>
          <a:solidFill>
            <a:srgbClr val="01BA03"/>
          </a:solidFill>
          <a:ln w="9525" cmpd="sng">
            <a:noFill/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客户签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收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4" name="矩形 10"/>
          <p:cNvSpPr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10415905" y="4215765"/>
            <a:ext cx="1127125" cy="316865"/>
          </a:xfrm>
          <a:prstGeom prst="rect">
            <a:avLst/>
          </a:prstGeom>
          <a:solidFill>
            <a:srgbClr val="01BA03"/>
          </a:solidFill>
          <a:ln w="9525" cmpd="sng">
            <a:noFill/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位置上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报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5" name="上下箭头 134"/>
          <p:cNvSpPr/>
          <p:nvPr>
            <p:custDataLst>
              <p:tags r:id="rId57"/>
            </p:custDataLst>
          </p:nvPr>
        </p:nvSpPr>
        <p:spPr bwMode="auto">
          <a:xfrm>
            <a:off x="9462770" y="2345690"/>
            <a:ext cx="215900" cy="314325"/>
          </a:xfrm>
          <a:prstGeom prst="upDownArrow">
            <a:avLst/>
          </a:prstGeom>
          <a:solidFill>
            <a:srgbClr val="075798"/>
          </a:solidFill>
          <a:ln>
            <a:noFill/>
          </a:ln>
        </p:spPr>
        <p:txBody>
          <a:bodyPr wrap="square" rtlCol="0" anchor="ctr">
            <a:noAutofit/>
          </a:bodyPr>
          <a:p>
            <a:pPr algn="just" eaLnBrk="0" hangingPunct="0">
              <a:lnSpc>
                <a:spcPct val="150000"/>
              </a:lnSpc>
            </a:pPr>
            <a:endParaRPr kumimoji="1" lang="zh-CN" altLang="en-US" sz="1400" dirty="0" smtClean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宋体" panose="02010600030101010101" pitchFamily="2" charset="-122"/>
            </a:endParaRPr>
          </a:p>
        </p:txBody>
      </p:sp>
      <p:sp>
        <p:nvSpPr>
          <p:cNvPr id="136" name="上下箭头 135"/>
          <p:cNvSpPr/>
          <p:nvPr>
            <p:custDataLst>
              <p:tags r:id="rId58"/>
            </p:custDataLst>
          </p:nvPr>
        </p:nvSpPr>
        <p:spPr bwMode="auto">
          <a:xfrm>
            <a:off x="2741930" y="5322570"/>
            <a:ext cx="215900" cy="314325"/>
          </a:xfrm>
          <a:prstGeom prst="upDownArrow">
            <a:avLst/>
          </a:prstGeom>
          <a:solidFill>
            <a:srgbClr val="075798"/>
          </a:solidFill>
          <a:ln>
            <a:noFill/>
          </a:ln>
        </p:spPr>
        <p:txBody>
          <a:bodyPr wrap="square" rtlCol="0" anchor="ctr">
            <a:noAutofit/>
          </a:bodyPr>
          <a:p>
            <a:pPr algn="just" eaLnBrk="0" hangingPunct="0">
              <a:lnSpc>
                <a:spcPct val="150000"/>
              </a:lnSpc>
            </a:pPr>
            <a:endParaRPr kumimoji="1" lang="zh-CN" altLang="en-US" sz="1400" dirty="0" smtClean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宋体" panose="02010600030101010101" pitchFamily="2" charset="-122"/>
            </a:endParaRPr>
          </a:p>
        </p:txBody>
      </p:sp>
      <p:sp>
        <p:nvSpPr>
          <p:cNvPr id="137" name="上下箭头 136"/>
          <p:cNvSpPr/>
          <p:nvPr>
            <p:custDataLst>
              <p:tags r:id="rId59"/>
            </p:custDataLst>
          </p:nvPr>
        </p:nvSpPr>
        <p:spPr bwMode="auto">
          <a:xfrm>
            <a:off x="10452735" y="5322570"/>
            <a:ext cx="215900" cy="314325"/>
          </a:xfrm>
          <a:prstGeom prst="upDownArrow">
            <a:avLst/>
          </a:prstGeom>
          <a:solidFill>
            <a:srgbClr val="075798"/>
          </a:solidFill>
          <a:ln>
            <a:noFill/>
          </a:ln>
        </p:spPr>
        <p:txBody>
          <a:bodyPr wrap="square" rtlCol="0" anchor="ctr">
            <a:noAutofit/>
          </a:bodyPr>
          <a:p>
            <a:pPr algn="just" eaLnBrk="0" hangingPunct="0">
              <a:lnSpc>
                <a:spcPct val="150000"/>
              </a:lnSpc>
            </a:pPr>
            <a:endParaRPr kumimoji="1" lang="zh-CN" altLang="en-US" sz="1400" dirty="0" smtClean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宋体" panose="02010600030101010101" pitchFamily="2" charset="-122"/>
            </a:endParaRPr>
          </a:p>
        </p:txBody>
      </p:sp>
      <p:sp>
        <p:nvSpPr>
          <p:cNvPr id="138" name="矩形 10"/>
          <p:cNvSpPr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10415905" y="4606925"/>
            <a:ext cx="1127125" cy="316865"/>
          </a:xfrm>
          <a:prstGeom prst="rect">
            <a:avLst/>
          </a:prstGeom>
          <a:solidFill>
            <a:srgbClr val="01BA03"/>
          </a:solidFill>
          <a:ln w="9525" cmpd="sng">
            <a:noFill/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运单查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询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9" name="文本框 138"/>
          <p:cNvSpPr txBox="1"/>
          <p:nvPr>
            <p:custDataLst>
              <p:tags r:id="rId61"/>
            </p:custDataLst>
          </p:nvPr>
        </p:nvSpPr>
        <p:spPr>
          <a:xfrm>
            <a:off x="5412105" y="5050790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标</a:t>
            </a:r>
            <a:r>
              <a:rPr lang="zh-CN" altLang="en-US"/>
              <a:t>准接口平</a:t>
            </a:r>
            <a:r>
              <a:rPr lang="zh-CN" altLang="en-US"/>
              <a:t>台</a:t>
            </a:r>
            <a:endParaRPr lang="zh-CN" altLang="en-US"/>
          </a:p>
        </p:txBody>
      </p:sp>
      <p:sp>
        <p:nvSpPr>
          <p:cNvPr id="140" name="矩形 139"/>
          <p:cNvSpPr>
            <a:spLocks noChangeArrowheads="1"/>
          </p:cNvSpPr>
          <p:nvPr>
            <p:custDataLst>
              <p:tags r:id="rId62"/>
            </p:custDataLst>
          </p:nvPr>
        </p:nvSpPr>
        <p:spPr bwMode="auto">
          <a:xfrm>
            <a:off x="9208770" y="5744845"/>
            <a:ext cx="2556510" cy="92392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mpd="sng">
            <a:noFill/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endParaRPr lang="en-US" altLang="zh-CN" sz="1400" dirty="0" smtClean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141" name="矩形 10"/>
          <p:cNvSpPr>
            <a:spLocks noChangeArrowheads="1"/>
          </p:cNvSpPr>
          <p:nvPr>
            <p:custDataLst>
              <p:tags r:id="rId63"/>
            </p:custDataLst>
          </p:nvPr>
        </p:nvSpPr>
        <p:spPr bwMode="auto">
          <a:xfrm>
            <a:off x="10415905" y="6051550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运单位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置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2" name="文本框 141"/>
          <p:cNvSpPr txBox="1"/>
          <p:nvPr>
            <p:custDataLst>
              <p:tags r:id="rId64"/>
            </p:custDataLst>
          </p:nvPr>
        </p:nvSpPr>
        <p:spPr>
          <a:xfrm>
            <a:off x="9208770" y="5743575"/>
            <a:ext cx="1530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端到端系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上下箭头 142"/>
          <p:cNvSpPr/>
          <p:nvPr>
            <p:custDataLst>
              <p:tags r:id="rId65"/>
            </p:custDataLst>
          </p:nvPr>
        </p:nvSpPr>
        <p:spPr bwMode="auto">
          <a:xfrm>
            <a:off x="7967980" y="5330190"/>
            <a:ext cx="215900" cy="314325"/>
          </a:xfrm>
          <a:prstGeom prst="upDownArrow">
            <a:avLst/>
          </a:prstGeom>
          <a:solidFill>
            <a:srgbClr val="075798"/>
          </a:solidFill>
          <a:ln>
            <a:noFill/>
          </a:ln>
        </p:spPr>
        <p:txBody>
          <a:bodyPr wrap="square" rtlCol="0" anchor="ctr">
            <a:noAutofit/>
          </a:bodyPr>
          <a:p>
            <a:pPr algn="just" eaLnBrk="0" hangingPunct="0">
              <a:lnSpc>
                <a:spcPct val="150000"/>
              </a:lnSpc>
            </a:pPr>
            <a:endParaRPr kumimoji="1" lang="zh-CN" altLang="en-US" sz="1400" dirty="0" smtClean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宋体" panose="02010600030101010101" pitchFamily="2" charset="-122"/>
            </a:endParaRPr>
          </a:p>
        </p:txBody>
      </p:sp>
      <p:sp>
        <p:nvSpPr>
          <p:cNvPr id="146" name="矩形 145"/>
          <p:cNvSpPr/>
          <p:nvPr>
            <p:custDataLst>
              <p:tags r:id="rId66"/>
            </p:custDataLst>
          </p:nvPr>
        </p:nvSpPr>
        <p:spPr>
          <a:xfrm>
            <a:off x="761365" y="5472430"/>
            <a:ext cx="8150225" cy="132334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7" name="文本框 146"/>
          <p:cNvSpPr txBox="1"/>
          <p:nvPr>
            <p:custDataLst>
              <p:tags r:id="rId67"/>
            </p:custDataLst>
          </p:nvPr>
        </p:nvSpPr>
        <p:spPr>
          <a:xfrm>
            <a:off x="4054475" y="5472430"/>
            <a:ext cx="21393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计划二期实</a:t>
            </a:r>
            <a:r>
              <a:rPr lang="zh-CN" altLang="en-US" sz="140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</a:t>
            </a:r>
            <a:endParaRPr lang="zh-CN" altLang="en-US" sz="140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矩形 147"/>
          <p:cNvSpPr>
            <a:spLocks noChangeArrowheads="1"/>
          </p:cNvSpPr>
          <p:nvPr>
            <p:custDataLst>
              <p:tags r:id="rId68"/>
            </p:custDataLst>
          </p:nvPr>
        </p:nvSpPr>
        <p:spPr bwMode="auto">
          <a:xfrm>
            <a:off x="847090" y="5743575"/>
            <a:ext cx="2003425" cy="90741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mpd="sng">
            <a:noFill/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endParaRPr lang="en-US" altLang="zh-CN" sz="1400" dirty="0" smtClean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149" name="文本框 148"/>
          <p:cNvSpPr txBox="1"/>
          <p:nvPr>
            <p:custDataLst>
              <p:tags r:id="rId69"/>
            </p:custDataLst>
          </p:nvPr>
        </p:nvSpPr>
        <p:spPr>
          <a:xfrm>
            <a:off x="847090" y="5804535"/>
            <a:ext cx="1530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财务共享平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矩形 149"/>
          <p:cNvSpPr>
            <a:spLocks noChangeArrowheads="1"/>
          </p:cNvSpPr>
          <p:nvPr>
            <p:custDataLst>
              <p:tags r:id="rId70"/>
            </p:custDataLst>
          </p:nvPr>
        </p:nvSpPr>
        <p:spPr bwMode="auto">
          <a:xfrm>
            <a:off x="1614805" y="6210300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运输帐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>
            <p:custDataLst>
              <p:tags r:id="rId71"/>
            </p:custDataLst>
          </p:nvPr>
        </p:nvSpPr>
        <p:spPr bwMode="auto">
          <a:xfrm>
            <a:off x="6193790" y="5743575"/>
            <a:ext cx="2556510" cy="92392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mpd="sng">
            <a:noFill/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endParaRPr lang="en-US" altLang="zh-CN" sz="1400" dirty="0" smtClean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4" name="矩形 10"/>
          <p:cNvSpPr>
            <a:spLocks noChangeArrowheads="1"/>
          </p:cNvSpPr>
          <p:nvPr>
            <p:custDataLst>
              <p:tags r:id="rId72"/>
            </p:custDataLst>
          </p:nvPr>
        </p:nvSpPr>
        <p:spPr bwMode="auto">
          <a:xfrm>
            <a:off x="7400925" y="6050280"/>
            <a:ext cx="1127125" cy="316865"/>
          </a:xfrm>
          <a:prstGeom prst="rect">
            <a:avLst/>
          </a:prstGeom>
          <a:solidFill>
            <a:srgbClr val="FFFFFF"/>
          </a:solidFill>
          <a:ln w="9525" cmpd="sng">
            <a:solidFill>
              <a:srgbClr val="A6A6A6"/>
            </a:solidFill>
            <a:miter lim="800000"/>
          </a:ln>
        </p:spPr>
        <p:txBody>
          <a:bodyPr anchor="ctr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地</a:t>
            </a:r>
            <a:r>
              <a:rPr lang="zh-CN" altLang="en-US" sz="1200" dirty="0">
                <a:solidFill>
                  <a:srgbClr val="505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磅</a:t>
            </a:r>
            <a:endParaRPr lang="zh-CN" altLang="en-US" sz="1200" dirty="0">
              <a:solidFill>
                <a:srgbClr val="505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73"/>
            </p:custDataLst>
          </p:nvPr>
        </p:nvSpPr>
        <p:spPr>
          <a:xfrm>
            <a:off x="6193790" y="5804535"/>
            <a:ext cx="15303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地磅系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74"/>
            </p:custDataLst>
          </p:nvPr>
        </p:nvSpPr>
        <p:spPr>
          <a:xfrm>
            <a:off x="9090660" y="5472430"/>
            <a:ext cx="2926080" cy="132334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Straight Connector 40"/>
          <p:cNvCxnSpPr/>
          <p:nvPr>
            <p:custDataLst>
              <p:tags r:id="rId1"/>
            </p:custDataLst>
          </p:nvPr>
        </p:nvCxnSpPr>
        <p:spPr>
          <a:xfrm>
            <a:off x="1144588" y="4578111"/>
            <a:ext cx="5856605" cy="1206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41" name="文本框 40"/>
          <p:cNvSpPr txBox="1"/>
          <p:nvPr/>
        </p:nvSpPr>
        <p:spPr>
          <a:xfrm>
            <a:off x="-74" y="203422"/>
            <a:ext cx="609777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业务操作流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程图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Arc 39"/>
          <p:cNvSpPr/>
          <p:nvPr>
            <p:custDataLst>
              <p:tags r:id="rId2"/>
            </p:custDataLst>
          </p:nvPr>
        </p:nvSpPr>
        <p:spPr>
          <a:xfrm>
            <a:off x="10227310" y="1486535"/>
            <a:ext cx="1323975" cy="3088005"/>
          </a:xfrm>
          <a:prstGeom prst="arc">
            <a:avLst>
              <a:gd name="adj1" fmla="val 16200000"/>
              <a:gd name="adj2" fmla="val 5399295"/>
            </a:avLst>
          </a:prstGeom>
          <a:solidFill>
            <a:sysClr val="window" lastClr="FFFFFF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Straight Connector 40"/>
          <p:cNvCxnSpPr/>
          <p:nvPr>
            <p:custDataLst>
              <p:tags r:id="rId3"/>
            </p:custDataLst>
          </p:nvPr>
        </p:nvCxnSpPr>
        <p:spPr>
          <a:xfrm>
            <a:off x="6724333" y="4574936"/>
            <a:ext cx="4253865" cy="0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43" name="Straight Connector 44"/>
          <p:cNvCxnSpPr>
            <a:endCxn id="9" idx="0"/>
          </p:cNvCxnSpPr>
          <p:nvPr>
            <p:custDataLst>
              <p:tags r:id="rId4"/>
            </p:custDataLst>
          </p:nvPr>
        </p:nvCxnSpPr>
        <p:spPr>
          <a:xfrm>
            <a:off x="1008063" y="1486813"/>
            <a:ext cx="9880600" cy="0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headEnd type="diamond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51" name="Shape 2772"/>
          <p:cNvSpPr/>
          <p:nvPr>
            <p:custDataLst>
              <p:tags r:id="rId5"/>
            </p:custDataLst>
          </p:nvPr>
        </p:nvSpPr>
        <p:spPr>
          <a:xfrm>
            <a:off x="1032428" y="1617571"/>
            <a:ext cx="1375876" cy="421750"/>
          </a:xfrm>
          <a:prstGeom prst="roundRect">
            <a:avLst>
              <a:gd name="adj" fmla="val 50000"/>
            </a:avLst>
          </a:prstGeom>
          <a:solidFill>
            <a:srgbClr val="3498DB"/>
          </a:solidFill>
          <a:ln w="63500">
            <a:noFill/>
            <a:miter lim="400000"/>
          </a:ln>
        </p:spPr>
        <p:txBody>
          <a:bodyPr lIns="0" tIns="0" rIns="0" bIns="0" anchor="ctr"/>
          <a:lstStyle/>
          <a:p>
            <a:pPr marL="0" marR="0" lvl="0" indent="0" algn="l" defTabSz="584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000"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pPr>
            <a:endParaRPr kumimoji="0" sz="4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Oval 60"/>
          <p:cNvSpPr/>
          <p:nvPr>
            <p:custDataLst>
              <p:tags r:id="rId6"/>
            </p:custDataLst>
          </p:nvPr>
        </p:nvSpPr>
        <p:spPr>
          <a:xfrm>
            <a:off x="1669500" y="1439452"/>
            <a:ext cx="101733" cy="101733"/>
          </a:xfrm>
          <a:prstGeom prst="ellipse">
            <a:avLst/>
          </a:prstGeom>
          <a:solidFill>
            <a:sysClr val="window" lastClr="FFFFFF"/>
          </a:solidFill>
          <a:ln w="38100">
            <a:solidFill>
              <a:srgbClr val="1F74AD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>
            <p:custDataLst>
              <p:tags r:id="rId7"/>
            </p:custDataLst>
          </p:nvPr>
        </p:nvSpPr>
        <p:spPr>
          <a:xfrm>
            <a:off x="1076636" y="1634622"/>
            <a:ext cx="1298890" cy="372409"/>
          </a:xfrm>
          <a:prstGeom prst="rect">
            <a:avLst/>
          </a:prstGeom>
          <a:noFill/>
        </p:spPr>
        <p:txBody>
          <a:bodyPr wrap="square" lIns="90000" tIns="46800" rIns="90000" rtlCol="0" anchor="ctr" anchorCtr="0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3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SAP</a:t>
            </a:r>
            <a:r>
              <a:rPr kumimoji="0" lang="zh-CN" altLang="en-US" sz="1600" b="1" i="0" u="none" strike="noStrike" kern="1200" cap="none" spc="3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下单</a:t>
            </a:r>
            <a:endParaRPr kumimoji="0" lang="zh-CN" altLang="en-US" sz="1600" b="1" i="0" u="none" strike="noStrike" kern="1200" cap="none" spc="30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文本框 67"/>
          <p:cNvSpPr txBox="1"/>
          <p:nvPr>
            <p:custDataLst>
              <p:tags r:id="rId8"/>
            </p:custDataLst>
          </p:nvPr>
        </p:nvSpPr>
        <p:spPr>
          <a:xfrm>
            <a:off x="1426683" y="1079651"/>
            <a:ext cx="58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15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kumimoji="0" lang="zh-CN" altLang="en-US" sz="1800" b="1" i="0" u="none" strike="noStrike" kern="1200" cap="none" spc="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Oval 51"/>
          <p:cNvSpPr/>
          <p:nvPr>
            <p:custDataLst>
              <p:tags r:id="rId9"/>
            </p:custDataLst>
          </p:nvPr>
        </p:nvSpPr>
        <p:spPr>
          <a:xfrm>
            <a:off x="5757763" y="4536769"/>
            <a:ext cx="101600" cy="101733"/>
          </a:xfrm>
          <a:prstGeom prst="ellipse">
            <a:avLst/>
          </a:prstGeom>
          <a:solidFill>
            <a:sysClr val="window" lastClr="FFFFFF"/>
          </a:solidFill>
          <a:ln w="38100">
            <a:solidFill>
              <a:srgbClr val="1AA3AA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079365" y="4737100"/>
            <a:ext cx="1375410" cy="421640"/>
            <a:chOff x="7038" y="7441"/>
            <a:chExt cx="2166" cy="664"/>
          </a:xfrm>
        </p:grpSpPr>
        <p:sp>
          <p:nvSpPr>
            <p:cNvPr id="60" name="Shape 2772"/>
            <p:cNvSpPr/>
            <p:nvPr>
              <p:custDataLst>
                <p:tags r:id="rId10"/>
              </p:custDataLst>
            </p:nvPr>
          </p:nvSpPr>
          <p:spPr>
            <a:xfrm>
              <a:off x="7038" y="7441"/>
              <a:ext cx="2166" cy="664"/>
            </a:xfrm>
            <a:prstGeom prst="roundRect">
              <a:avLst>
                <a:gd name="adj" fmla="val 50000"/>
              </a:avLst>
            </a:prstGeom>
            <a:solidFill>
              <a:srgbClr val="1AA3AA"/>
            </a:solidFill>
            <a:ln w="63500">
              <a:noFill/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l" defTabSz="584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4000"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defRPr>
              </a:pPr>
              <a:endParaRPr kumimoji="0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11"/>
              </p:custDataLst>
            </p:nvPr>
          </p:nvSpPr>
          <p:spPr>
            <a:xfrm>
              <a:off x="7038" y="7500"/>
              <a:ext cx="2045" cy="586"/>
            </a:xfrm>
            <a:prstGeom prst="rect">
              <a:avLst/>
            </a:prstGeom>
            <a:noFill/>
          </p:spPr>
          <p:txBody>
            <a:bodyPr wrap="square" lIns="90000" tIns="46800" rIns="90000" rtlCol="0" anchor="ctr" anchorCtr="0">
              <a:normAutofit fontScale="975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30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中转入库</a:t>
              </a:r>
              <a:endParaRPr kumimoji="0" lang="zh-CN" altLang="en-US" sz="1600" b="1" i="0" u="none" strike="noStrike" kern="1200" cap="none" spc="30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2" name="文本框 71"/>
          <p:cNvSpPr txBox="1"/>
          <p:nvPr>
            <p:custDataLst>
              <p:tags r:id="rId12"/>
            </p:custDataLst>
          </p:nvPr>
        </p:nvSpPr>
        <p:spPr>
          <a:xfrm>
            <a:off x="5587838" y="4098194"/>
            <a:ext cx="58736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15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09</a:t>
            </a:r>
            <a:endParaRPr kumimoji="0" lang="zh-CN" altLang="en-US" sz="1800" b="1" i="0" u="none" strike="noStrike" kern="1200" cap="none" spc="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Oval 61"/>
          <p:cNvSpPr/>
          <p:nvPr>
            <p:custDataLst>
              <p:tags r:id="rId13"/>
            </p:custDataLst>
          </p:nvPr>
        </p:nvSpPr>
        <p:spPr>
          <a:xfrm>
            <a:off x="3688298" y="1439452"/>
            <a:ext cx="101600" cy="101733"/>
          </a:xfrm>
          <a:prstGeom prst="ellipse">
            <a:avLst/>
          </a:prstGeom>
          <a:solidFill>
            <a:sysClr val="window" lastClr="FFFFFF"/>
          </a:solidFill>
          <a:ln w="38100">
            <a:solidFill>
              <a:srgbClr val="9BBB59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Shape 2772"/>
          <p:cNvSpPr/>
          <p:nvPr>
            <p:custDataLst>
              <p:tags r:id="rId14"/>
            </p:custDataLst>
          </p:nvPr>
        </p:nvSpPr>
        <p:spPr>
          <a:xfrm>
            <a:off x="2968374" y="1617571"/>
            <a:ext cx="1375410" cy="421750"/>
          </a:xfrm>
          <a:prstGeom prst="roundRect">
            <a:avLst>
              <a:gd name="adj" fmla="val 50000"/>
            </a:avLst>
          </a:prstGeom>
          <a:solidFill>
            <a:srgbClr val="9BBB59"/>
          </a:solidFill>
          <a:ln w="63500">
            <a:noFill/>
            <a:miter lim="400000"/>
          </a:ln>
        </p:spPr>
        <p:txBody>
          <a:bodyPr lIns="0" tIns="0" rIns="0" bIns="0" anchor="ctr"/>
          <a:lstStyle/>
          <a:p>
            <a:pPr marL="0" marR="0" lvl="0" indent="0" algn="l" defTabSz="584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000"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pPr>
            <a:endParaRPr kumimoji="0" sz="4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>
            <p:custDataLst>
              <p:tags r:id="rId15"/>
            </p:custDataLst>
          </p:nvPr>
        </p:nvSpPr>
        <p:spPr>
          <a:xfrm>
            <a:off x="3045151" y="1635892"/>
            <a:ext cx="1298890" cy="372409"/>
          </a:xfrm>
          <a:prstGeom prst="rect">
            <a:avLst/>
          </a:prstGeom>
          <a:noFill/>
        </p:spPr>
        <p:txBody>
          <a:bodyPr wrap="square" lIns="90000" tIns="46800" rIns="90000" rtlCol="0" anchor="ctr" anchorCtr="0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30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分配承运商</a:t>
            </a:r>
            <a:endParaRPr kumimoji="0" lang="zh-CN" altLang="en-US" sz="1600" b="1" i="0" u="none" strike="noStrike" kern="1200" cap="none" spc="30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>
            <p:custDataLst>
              <p:tags r:id="rId16"/>
            </p:custDataLst>
          </p:nvPr>
        </p:nvSpPr>
        <p:spPr>
          <a:xfrm>
            <a:off x="3475843" y="1054251"/>
            <a:ext cx="58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15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kumimoji="0" lang="zh-CN" altLang="en-US" sz="1800" b="1" i="0" u="none" strike="noStrike" kern="1200" cap="none" spc="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Oval 51"/>
          <p:cNvSpPr/>
          <p:nvPr>
            <p:custDataLst>
              <p:tags r:id="rId17"/>
            </p:custDataLst>
          </p:nvPr>
        </p:nvSpPr>
        <p:spPr>
          <a:xfrm>
            <a:off x="7801828" y="4528514"/>
            <a:ext cx="101600" cy="101733"/>
          </a:xfrm>
          <a:prstGeom prst="ellipse">
            <a:avLst/>
          </a:prstGeom>
          <a:solidFill>
            <a:sysClr val="window" lastClr="FFFFFF"/>
          </a:solidFill>
          <a:ln w="38100">
            <a:solidFill>
              <a:srgbClr val="FFC000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315200" y="4885690"/>
            <a:ext cx="1375410" cy="432435"/>
            <a:chOff x="11566" y="7795"/>
            <a:chExt cx="2166" cy="681"/>
          </a:xfrm>
        </p:grpSpPr>
        <p:sp>
          <p:nvSpPr>
            <p:cNvPr id="62" name="Shape 2772"/>
            <p:cNvSpPr/>
            <p:nvPr>
              <p:custDataLst>
                <p:tags r:id="rId18"/>
              </p:custDataLst>
            </p:nvPr>
          </p:nvSpPr>
          <p:spPr>
            <a:xfrm>
              <a:off x="11566" y="7812"/>
              <a:ext cx="2166" cy="664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63500">
              <a:noFill/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l" defTabSz="584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4000"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defRPr>
              </a:pPr>
              <a:endParaRPr kumimoji="0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19"/>
              </p:custDataLst>
            </p:nvPr>
          </p:nvSpPr>
          <p:spPr>
            <a:xfrm>
              <a:off x="11589" y="7795"/>
              <a:ext cx="2045" cy="586"/>
            </a:xfrm>
            <a:prstGeom prst="rect">
              <a:avLst/>
            </a:prstGeom>
            <a:noFill/>
          </p:spPr>
          <p:txBody>
            <a:bodyPr wrap="square" lIns="90000" tIns="46800" rIns="90000" rtlCol="0" anchor="ctr" anchorCtr="0">
              <a:normAutofit fontScale="975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30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司机发运</a:t>
              </a:r>
              <a:endParaRPr kumimoji="0" lang="zh-CN" altLang="en-US" sz="1600" b="1" i="0" u="none" strike="noStrike" kern="1200" cap="none" spc="30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3" name="文本框 72"/>
          <p:cNvSpPr txBox="1"/>
          <p:nvPr>
            <p:custDataLst>
              <p:tags r:id="rId20"/>
            </p:custDataLst>
          </p:nvPr>
        </p:nvSpPr>
        <p:spPr>
          <a:xfrm>
            <a:off x="7540478" y="4159154"/>
            <a:ext cx="58736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15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08</a:t>
            </a:r>
            <a:endParaRPr kumimoji="0" lang="en-US" altLang="zh-CN" sz="1800" b="1" i="0" u="none" strike="noStrike" kern="1200" cap="none" spc="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Oval 61"/>
          <p:cNvSpPr/>
          <p:nvPr>
            <p:custDataLst>
              <p:tags r:id="rId21"/>
            </p:custDataLst>
          </p:nvPr>
        </p:nvSpPr>
        <p:spPr>
          <a:xfrm>
            <a:off x="5706963" y="1439452"/>
            <a:ext cx="101600" cy="101733"/>
          </a:xfrm>
          <a:prstGeom prst="ellipse">
            <a:avLst/>
          </a:prstGeom>
          <a:solidFill>
            <a:sysClr val="window" lastClr="FFFFFF"/>
          </a:solidFill>
          <a:ln w="38100">
            <a:solidFill>
              <a:srgbClr val="FFC000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2772"/>
          <p:cNvSpPr/>
          <p:nvPr>
            <p:custDataLst>
              <p:tags r:id="rId22"/>
            </p:custDataLst>
          </p:nvPr>
        </p:nvSpPr>
        <p:spPr>
          <a:xfrm>
            <a:off x="5002279" y="1617571"/>
            <a:ext cx="1375410" cy="42175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63500">
            <a:noFill/>
            <a:miter lim="400000"/>
          </a:ln>
        </p:spPr>
        <p:txBody>
          <a:bodyPr lIns="0" tIns="0" rIns="0" bIns="0" anchor="ctr"/>
          <a:lstStyle/>
          <a:p>
            <a:pPr marL="0" marR="0" lvl="0" indent="0" algn="l" defTabSz="584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000"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pPr>
            <a:endParaRPr kumimoji="0" sz="4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>
            <p:custDataLst>
              <p:tags r:id="rId23"/>
            </p:custDataLst>
          </p:nvPr>
        </p:nvSpPr>
        <p:spPr>
          <a:xfrm>
            <a:off x="5079071" y="1667642"/>
            <a:ext cx="1298890" cy="372409"/>
          </a:xfrm>
          <a:prstGeom prst="rect">
            <a:avLst/>
          </a:prstGeom>
          <a:noFill/>
        </p:spPr>
        <p:txBody>
          <a:bodyPr wrap="square" lIns="90000" tIns="46800" rIns="90000" rtlCol="0" anchor="ctr" anchorCtr="0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30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承运商接单</a:t>
            </a:r>
            <a:endParaRPr kumimoji="0" lang="zh-CN" altLang="en-US" sz="1600" b="1" i="0" u="none" strike="noStrike" kern="1200" cap="none" spc="30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文本框 69"/>
          <p:cNvSpPr txBox="1"/>
          <p:nvPr>
            <p:custDataLst>
              <p:tags r:id="rId24"/>
            </p:custDataLst>
          </p:nvPr>
        </p:nvSpPr>
        <p:spPr>
          <a:xfrm>
            <a:off x="5426578" y="1054251"/>
            <a:ext cx="58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15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kumimoji="0" lang="zh-CN" altLang="en-US" sz="1800" b="1" i="0" u="none" strike="noStrike" kern="1200" cap="none" spc="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Oval 52"/>
          <p:cNvSpPr/>
          <p:nvPr>
            <p:custDataLst>
              <p:tags r:id="rId25"/>
            </p:custDataLst>
          </p:nvPr>
        </p:nvSpPr>
        <p:spPr>
          <a:xfrm>
            <a:off x="9845893" y="4517084"/>
            <a:ext cx="101600" cy="101733"/>
          </a:xfrm>
          <a:prstGeom prst="ellipse">
            <a:avLst/>
          </a:prstGeom>
          <a:solidFill>
            <a:sysClr val="window" lastClr="FFFFFF"/>
          </a:solidFill>
          <a:ln w="38100">
            <a:solidFill>
              <a:srgbClr val="9BBB59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219565" y="4885690"/>
            <a:ext cx="1375410" cy="421640"/>
            <a:chOff x="12380" y="7705"/>
            <a:chExt cx="2166" cy="664"/>
          </a:xfrm>
        </p:grpSpPr>
        <p:sp>
          <p:nvSpPr>
            <p:cNvPr id="64" name="Shape 2772"/>
            <p:cNvSpPr/>
            <p:nvPr>
              <p:custDataLst>
                <p:tags r:id="rId26"/>
              </p:custDataLst>
            </p:nvPr>
          </p:nvSpPr>
          <p:spPr>
            <a:xfrm>
              <a:off x="12380" y="7705"/>
              <a:ext cx="2166" cy="664"/>
            </a:xfrm>
            <a:prstGeom prst="roundRect">
              <a:avLst>
                <a:gd name="adj" fmla="val 50000"/>
              </a:avLst>
            </a:prstGeom>
            <a:solidFill>
              <a:srgbClr val="9BBB59"/>
            </a:solidFill>
            <a:ln w="63500">
              <a:noFill/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l" defTabSz="584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4000"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defRPr>
              </a:pPr>
              <a:endParaRPr kumimoji="0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7"/>
              </p:custDataLst>
            </p:nvPr>
          </p:nvSpPr>
          <p:spPr>
            <a:xfrm>
              <a:off x="12501" y="7716"/>
              <a:ext cx="2045" cy="586"/>
            </a:xfrm>
            <a:prstGeom prst="rect">
              <a:avLst/>
            </a:prstGeom>
            <a:noFill/>
          </p:spPr>
          <p:txBody>
            <a:bodyPr wrap="square" lIns="90000" tIns="46800" rIns="90000" rtlCol="0" anchor="ctr" anchorCtr="0">
              <a:normAutofit fontScale="975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30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地磅称重</a:t>
              </a:r>
              <a:endParaRPr kumimoji="0" lang="zh-CN" altLang="en-US" sz="1600" b="1" i="0" u="none" strike="noStrike" kern="1200" cap="none" spc="30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4" name="文本框 73"/>
          <p:cNvSpPr txBox="1"/>
          <p:nvPr>
            <p:custDataLst>
              <p:tags r:id="rId28"/>
            </p:custDataLst>
          </p:nvPr>
        </p:nvSpPr>
        <p:spPr>
          <a:xfrm>
            <a:off x="9639803" y="4098194"/>
            <a:ext cx="58736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15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07</a:t>
            </a:r>
            <a:endParaRPr kumimoji="0" lang="zh-CN" altLang="en-US" sz="1800" b="1" i="0" u="none" strike="noStrike" kern="1200" cap="none" spc="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Oval 62"/>
          <p:cNvSpPr/>
          <p:nvPr>
            <p:custDataLst>
              <p:tags r:id="rId29"/>
            </p:custDataLst>
          </p:nvPr>
        </p:nvSpPr>
        <p:spPr>
          <a:xfrm>
            <a:off x="7725628" y="1435948"/>
            <a:ext cx="101600" cy="101733"/>
          </a:xfrm>
          <a:prstGeom prst="ellipse">
            <a:avLst/>
          </a:prstGeom>
          <a:solidFill>
            <a:sysClr val="window" lastClr="FFFFFF"/>
          </a:solidFill>
          <a:ln w="38100">
            <a:solidFill>
              <a:srgbClr val="1AA3AA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>
            <p:custDataLst>
              <p:tags r:id="rId30"/>
            </p:custDataLst>
          </p:nvPr>
        </p:nvSpPr>
        <p:spPr>
          <a:xfrm>
            <a:off x="7540509" y="1001852"/>
            <a:ext cx="58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15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kumimoji="0" lang="zh-CN" altLang="en-US" sz="1800" b="1" i="0" u="none" strike="noStrike" kern="1200" cap="none" spc="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Shape 2772"/>
          <p:cNvSpPr/>
          <p:nvPr>
            <p:custDataLst>
              <p:tags r:id="rId31"/>
            </p:custDataLst>
          </p:nvPr>
        </p:nvSpPr>
        <p:spPr>
          <a:xfrm>
            <a:off x="7113654" y="1621076"/>
            <a:ext cx="1375410" cy="421750"/>
          </a:xfrm>
          <a:prstGeom prst="roundRect">
            <a:avLst>
              <a:gd name="adj" fmla="val 50000"/>
            </a:avLst>
          </a:prstGeom>
          <a:solidFill>
            <a:srgbClr val="1AA3AA"/>
          </a:solidFill>
          <a:ln w="63500">
            <a:noFill/>
            <a:miter lim="400000"/>
          </a:ln>
        </p:spPr>
        <p:txBody>
          <a:bodyPr lIns="0" tIns="0" rIns="0" bIns="0" anchor="ctr"/>
          <a:lstStyle/>
          <a:p>
            <a:pPr marL="0" marR="0" lvl="0" indent="0" algn="l" defTabSz="584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000"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pPr>
            <a:endParaRPr kumimoji="0" sz="4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文本框 57"/>
          <p:cNvSpPr txBox="1"/>
          <p:nvPr>
            <p:custDataLst>
              <p:tags r:id="rId32"/>
            </p:custDataLst>
          </p:nvPr>
        </p:nvSpPr>
        <p:spPr>
          <a:xfrm>
            <a:off x="7122517" y="1635892"/>
            <a:ext cx="1298890" cy="372409"/>
          </a:xfrm>
          <a:prstGeom prst="rect">
            <a:avLst/>
          </a:prstGeom>
          <a:noFill/>
        </p:spPr>
        <p:txBody>
          <a:bodyPr wrap="square" lIns="90000" tIns="46800" rIns="90000" rtlCol="0" anchor="ctr" anchorCtr="0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spc="3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安排司机</a:t>
            </a:r>
            <a:endParaRPr lang="zh-CN" altLang="en-US" sz="1600" b="1" spc="3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6" name="图片 15" descr="3b32303235363233343bbfaacabc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28600" y="1002030"/>
            <a:ext cx="914400" cy="914400"/>
          </a:xfrm>
          <a:prstGeom prst="rect">
            <a:avLst/>
          </a:prstGeom>
        </p:spPr>
      </p:pic>
      <p:sp>
        <p:nvSpPr>
          <p:cNvPr id="17" name="Oval 62"/>
          <p:cNvSpPr/>
          <p:nvPr>
            <p:custDataLst>
              <p:tags r:id="rId35"/>
            </p:custDataLst>
          </p:nvPr>
        </p:nvSpPr>
        <p:spPr>
          <a:xfrm>
            <a:off x="9744293" y="1449283"/>
            <a:ext cx="101600" cy="101733"/>
          </a:xfrm>
          <a:prstGeom prst="ellipse">
            <a:avLst/>
          </a:prstGeom>
          <a:solidFill>
            <a:sysClr val="window" lastClr="FFFFFF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36"/>
            </p:custDataLst>
          </p:nvPr>
        </p:nvSpPr>
        <p:spPr>
          <a:xfrm>
            <a:off x="9504564" y="1001852"/>
            <a:ext cx="58736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15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kumimoji="0" lang="zh-CN" altLang="en-US" sz="1800" b="1" i="0" u="none" strike="noStrike" kern="1200" cap="none" spc="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Shape 2772"/>
          <p:cNvSpPr/>
          <p:nvPr>
            <p:custDataLst>
              <p:tags r:id="rId37"/>
            </p:custDataLst>
          </p:nvPr>
        </p:nvSpPr>
        <p:spPr>
          <a:xfrm>
            <a:off x="9106919" y="1634411"/>
            <a:ext cx="1375410" cy="42175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63500">
            <a:noFill/>
            <a:miter lim="400000"/>
          </a:ln>
        </p:spPr>
        <p:txBody>
          <a:bodyPr lIns="0" tIns="0" rIns="0" bIns="0" anchor="ctr"/>
          <a:lstStyle/>
          <a:p>
            <a:pPr marL="0" marR="0" lvl="0" indent="0" algn="l" defTabSz="584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000"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pPr>
            <a:endParaRPr kumimoji="0" sz="4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38"/>
            </p:custDataLst>
          </p:nvPr>
        </p:nvSpPr>
        <p:spPr>
          <a:xfrm>
            <a:off x="9183727" y="1659387"/>
            <a:ext cx="1298890" cy="372409"/>
          </a:xfrm>
          <a:prstGeom prst="rect">
            <a:avLst/>
          </a:prstGeom>
          <a:noFill/>
        </p:spPr>
        <p:txBody>
          <a:bodyPr wrap="square" lIns="90000" tIns="46800" rIns="90000" rtlCol="0" anchor="ctr" anchorCtr="0">
            <a:normAutofit fontScale="6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spc="3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司机到</a:t>
            </a:r>
            <a:r>
              <a:rPr lang="zh-CN" altLang="en-US" sz="1600" b="1" spc="3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厂提货</a:t>
            </a:r>
            <a:endParaRPr lang="zh-CN" altLang="en-US" sz="1600" b="1" spc="3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Oval 62"/>
          <p:cNvSpPr/>
          <p:nvPr>
            <p:custDataLst>
              <p:tags r:id="rId39"/>
            </p:custDataLst>
          </p:nvPr>
        </p:nvSpPr>
        <p:spPr>
          <a:xfrm>
            <a:off x="11503243" y="2801198"/>
            <a:ext cx="101600" cy="101733"/>
          </a:xfrm>
          <a:prstGeom prst="ellipse">
            <a:avLst/>
          </a:prstGeom>
          <a:solidFill>
            <a:sysClr val="window" lastClr="FFFFFF"/>
          </a:solidFill>
          <a:ln w="38100">
            <a:solidFill>
              <a:srgbClr val="7030A0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40"/>
            </p:custDataLst>
          </p:nvPr>
        </p:nvSpPr>
        <p:spPr>
          <a:xfrm>
            <a:off x="11604625" y="2656205"/>
            <a:ext cx="587375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15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06</a:t>
            </a:r>
            <a:endParaRPr kumimoji="0" lang="zh-CN" altLang="en-US" sz="1800" b="1" i="0" u="none" strike="noStrike" kern="1200" cap="none" spc="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Shape 2772"/>
          <p:cNvSpPr/>
          <p:nvPr>
            <p:custDataLst>
              <p:tags r:id="rId41"/>
            </p:custDataLst>
          </p:nvPr>
        </p:nvSpPr>
        <p:spPr>
          <a:xfrm>
            <a:off x="9873364" y="2713276"/>
            <a:ext cx="1375410" cy="42175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63500">
            <a:noFill/>
            <a:miter lim="400000"/>
          </a:ln>
        </p:spPr>
        <p:txBody>
          <a:bodyPr lIns="0" tIns="0" rIns="0" bIns="0" anchor="ctr"/>
          <a:lstStyle/>
          <a:p>
            <a:pPr marL="0" marR="0" lvl="0" indent="0" algn="l" defTabSz="584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000"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pPr>
            <a:endParaRPr kumimoji="0" sz="4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文本框 75"/>
          <p:cNvSpPr txBox="1"/>
          <p:nvPr>
            <p:custDataLst>
              <p:tags r:id="rId42"/>
            </p:custDataLst>
          </p:nvPr>
        </p:nvSpPr>
        <p:spPr>
          <a:xfrm>
            <a:off x="9873337" y="2763017"/>
            <a:ext cx="1298890" cy="372409"/>
          </a:xfrm>
          <a:prstGeom prst="rect">
            <a:avLst/>
          </a:prstGeom>
          <a:noFill/>
        </p:spPr>
        <p:txBody>
          <a:bodyPr wrap="square" lIns="90000" tIns="46800" rIns="90000" rtlCol="0" anchor="ctr" anchorCtr="0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spc="3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仓库装车</a:t>
            </a:r>
            <a:endParaRPr lang="zh-CN" altLang="en-US" sz="1600" b="1" spc="3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Oval 51"/>
          <p:cNvSpPr/>
          <p:nvPr>
            <p:custDataLst>
              <p:tags r:id="rId43"/>
            </p:custDataLst>
          </p:nvPr>
        </p:nvSpPr>
        <p:spPr>
          <a:xfrm>
            <a:off x="3713698" y="4543754"/>
            <a:ext cx="101600" cy="101733"/>
          </a:xfrm>
          <a:prstGeom prst="ellipse">
            <a:avLst/>
          </a:prstGeom>
          <a:solidFill>
            <a:sysClr val="window" lastClr="FFFFFF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Shape 2772"/>
          <p:cNvSpPr/>
          <p:nvPr>
            <p:custDataLst>
              <p:tags r:id="rId44"/>
            </p:custDataLst>
          </p:nvPr>
        </p:nvSpPr>
        <p:spPr>
          <a:xfrm>
            <a:off x="3104899" y="4724914"/>
            <a:ext cx="1375410" cy="421750"/>
          </a:xfrm>
          <a:prstGeom prst="roundRect">
            <a:avLst>
              <a:gd name="adj" fmla="val 50000"/>
            </a:avLst>
          </a:prstGeom>
          <a:solidFill>
            <a:srgbClr val="F4B183"/>
          </a:solidFill>
          <a:ln w="63500">
            <a:noFill/>
            <a:miter lim="400000"/>
          </a:ln>
        </p:spPr>
        <p:txBody>
          <a:bodyPr lIns="0" tIns="0" rIns="0" bIns="0" anchor="ctr"/>
          <a:lstStyle/>
          <a:p>
            <a:pPr marL="0" marR="0" lvl="0" indent="0" algn="l" defTabSz="584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000"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pPr>
            <a:endParaRPr kumimoji="0" sz="4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文本框 82"/>
          <p:cNvSpPr txBox="1"/>
          <p:nvPr>
            <p:custDataLst>
              <p:tags r:id="rId45"/>
            </p:custDataLst>
          </p:nvPr>
        </p:nvSpPr>
        <p:spPr>
          <a:xfrm>
            <a:off x="3182296" y="4743870"/>
            <a:ext cx="1298890" cy="372409"/>
          </a:xfrm>
          <a:prstGeom prst="rect">
            <a:avLst/>
          </a:prstGeom>
          <a:noFill/>
        </p:spPr>
        <p:txBody>
          <a:bodyPr wrap="square" lIns="90000" tIns="46800" rIns="90000" rtlCol="0" anchor="ctr" anchorCtr="0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30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中转提货</a:t>
            </a:r>
            <a:endParaRPr kumimoji="0" lang="zh-CN" altLang="en-US" sz="1600" b="1" i="0" u="none" strike="noStrike" kern="1200" cap="none" spc="30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>
            <p:custDataLst>
              <p:tags r:id="rId46"/>
            </p:custDataLst>
          </p:nvPr>
        </p:nvSpPr>
        <p:spPr>
          <a:xfrm>
            <a:off x="3484718" y="4148994"/>
            <a:ext cx="58736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15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endParaRPr kumimoji="0" lang="zh-CN" altLang="en-US" sz="1800" b="1" i="0" u="none" strike="noStrike" kern="1200" cap="none" spc="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90" name="Straight Connector 40"/>
          <p:cNvCxnSpPr/>
          <p:nvPr>
            <p:custDataLst>
              <p:tags r:id="rId47"/>
            </p:custDataLst>
          </p:nvPr>
        </p:nvCxnSpPr>
        <p:spPr>
          <a:xfrm>
            <a:off x="1009968" y="3021091"/>
            <a:ext cx="5728970" cy="4635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grpSp>
        <p:nvGrpSpPr>
          <p:cNvPr id="93" name="组合 92"/>
          <p:cNvGrpSpPr/>
          <p:nvPr/>
        </p:nvGrpSpPr>
        <p:grpSpPr>
          <a:xfrm>
            <a:off x="625475" y="2843530"/>
            <a:ext cx="519430" cy="373380"/>
            <a:chOff x="954" y="5160"/>
            <a:chExt cx="818" cy="588"/>
          </a:xfrm>
        </p:grpSpPr>
        <p:sp>
          <p:nvSpPr>
            <p:cNvPr id="91" name="Oval 52"/>
            <p:cNvSpPr/>
            <p:nvPr>
              <p:custDataLst>
                <p:tags r:id="rId48"/>
              </p:custDataLst>
            </p:nvPr>
          </p:nvSpPr>
          <p:spPr>
            <a:xfrm>
              <a:off x="954" y="5160"/>
              <a:ext cx="815" cy="588"/>
            </a:xfrm>
            <a:prstGeom prst="ellipse">
              <a:avLst/>
            </a:prstGeom>
            <a:solidFill>
              <a:sysClr val="window" lastClr="FFFFFF"/>
            </a:solidFill>
            <a:ln w="38100">
              <a:solidFill>
                <a:srgbClr val="FFC000"/>
              </a:solidFill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015" y="5289"/>
              <a:ext cx="757" cy="36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9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END</a:t>
              </a:r>
              <a:endPara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4" name="Straight Connector 40"/>
          <p:cNvCxnSpPr/>
          <p:nvPr>
            <p:custDataLst>
              <p:tags r:id="rId49"/>
            </p:custDataLst>
          </p:nvPr>
        </p:nvCxnSpPr>
        <p:spPr>
          <a:xfrm flipH="1">
            <a:off x="6702108" y="3051571"/>
            <a:ext cx="6350" cy="27940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grpSp>
        <p:nvGrpSpPr>
          <p:cNvPr id="96" name="组合 95"/>
          <p:cNvGrpSpPr/>
          <p:nvPr/>
        </p:nvGrpSpPr>
        <p:grpSpPr>
          <a:xfrm>
            <a:off x="625475" y="4389120"/>
            <a:ext cx="519430" cy="373380"/>
            <a:chOff x="954" y="5160"/>
            <a:chExt cx="818" cy="588"/>
          </a:xfrm>
        </p:grpSpPr>
        <p:sp>
          <p:nvSpPr>
            <p:cNvPr id="97" name="Oval 52"/>
            <p:cNvSpPr/>
            <p:nvPr>
              <p:custDataLst>
                <p:tags r:id="rId50"/>
              </p:custDataLst>
            </p:nvPr>
          </p:nvSpPr>
          <p:spPr>
            <a:xfrm>
              <a:off x="954" y="5160"/>
              <a:ext cx="815" cy="588"/>
            </a:xfrm>
            <a:prstGeom prst="ellipse">
              <a:avLst/>
            </a:prstGeom>
            <a:solidFill>
              <a:sysClr val="window" lastClr="FFFFFF"/>
            </a:solidFill>
            <a:ln w="38100">
              <a:solidFill>
                <a:srgbClr val="FFC000"/>
              </a:solidFill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51"/>
              </p:custDataLst>
            </p:nvPr>
          </p:nvSpPr>
          <p:spPr>
            <a:xfrm>
              <a:off x="1015" y="5289"/>
              <a:ext cx="757" cy="36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9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END</a:t>
              </a:r>
              <a:endPara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898890" y="2032000"/>
            <a:ext cx="908685" cy="278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线下流程</a:t>
            </a:r>
            <a:endParaRPr lang="zh-CN" altLang="en-US" sz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val 51"/>
          <p:cNvSpPr/>
          <p:nvPr>
            <p:custDataLst>
              <p:tags r:id="rId52"/>
            </p:custDataLst>
          </p:nvPr>
        </p:nvSpPr>
        <p:spPr>
          <a:xfrm>
            <a:off x="1669500" y="4543754"/>
            <a:ext cx="101733" cy="101733"/>
          </a:xfrm>
          <a:prstGeom prst="ellipse">
            <a:avLst/>
          </a:prstGeom>
          <a:solidFill>
            <a:sysClr val="window" lastClr="FFFFFF"/>
          </a:solidFill>
          <a:ln w="38100">
            <a:solidFill>
              <a:srgbClr val="7030A0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hape 2772"/>
          <p:cNvSpPr/>
          <p:nvPr>
            <p:custDataLst>
              <p:tags r:id="rId53"/>
            </p:custDataLst>
          </p:nvPr>
        </p:nvSpPr>
        <p:spPr>
          <a:xfrm>
            <a:off x="1076243" y="4731899"/>
            <a:ext cx="1375876" cy="42175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63500">
            <a:noFill/>
            <a:miter lim="400000"/>
          </a:ln>
        </p:spPr>
        <p:txBody>
          <a:bodyPr lIns="0" tIns="0" rIns="0" bIns="0" anchor="ctr"/>
          <a:lstStyle/>
          <a:p>
            <a:pPr marL="0" marR="0" lvl="0" indent="0" algn="l" defTabSz="584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000"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pPr>
            <a:endParaRPr kumimoji="0" sz="4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54"/>
            </p:custDataLst>
          </p:nvPr>
        </p:nvSpPr>
        <p:spPr>
          <a:xfrm>
            <a:off x="1154741" y="4749585"/>
            <a:ext cx="1298890" cy="372409"/>
          </a:xfrm>
          <a:prstGeom prst="rect">
            <a:avLst/>
          </a:prstGeom>
          <a:noFill/>
        </p:spPr>
        <p:txBody>
          <a:bodyPr wrap="square" lIns="90000" tIns="46800" rIns="90000" rtlCol="0" anchor="ctr" anchorCtr="0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30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签收回单</a:t>
            </a:r>
            <a:endParaRPr kumimoji="0" lang="zh-CN" altLang="en-US" sz="1600" b="1" i="0" u="none" strike="noStrike" kern="1200" cap="none" spc="30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55"/>
            </p:custDataLst>
          </p:nvPr>
        </p:nvSpPr>
        <p:spPr>
          <a:xfrm>
            <a:off x="1426683" y="4102639"/>
            <a:ext cx="58736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15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endParaRPr kumimoji="0" lang="zh-CN" altLang="en-US" sz="1800" b="1" i="0" u="none" strike="noStrike" kern="1200" cap="none" spc="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98890" y="1087755"/>
            <a:ext cx="1696085" cy="1241425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56"/>
            </p:custDataLst>
          </p:nvPr>
        </p:nvSpPr>
        <p:spPr>
          <a:xfrm>
            <a:off x="9132570" y="4150360"/>
            <a:ext cx="1756410" cy="166179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57"/>
            </p:custDataLst>
          </p:nvPr>
        </p:nvSpPr>
        <p:spPr>
          <a:xfrm>
            <a:off x="9132570" y="5471795"/>
            <a:ext cx="908685" cy="278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可选流程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val 51"/>
          <p:cNvSpPr/>
          <p:nvPr>
            <p:custDataLst>
              <p:tags r:id="rId58"/>
            </p:custDataLst>
          </p:nvPr>
        </p:nvSpPr>
        <p:spPr>
          <a:xfrm>
            <a:off x="4814153" y="2978479"/>
            <a:ext cx="101600" cy="101733"/>
          </a:xfrm>
          <a:prstGeom prst="ellipse">
            <a:avLst/>
          </a:prstGeom>
          <a:solidFill>
            <a:sysClr val="window" lastClr="FFFFFF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Shape 2772"/>
          <p:cNvSpPr/>
          <p:nvPr>
            <p:custDataLst>
              <p:tags r:id="rId59"/>
            </p:custDataLst>
          </p:nvPr>
        </p:nvSpPr>
        <p:spPr>
          <a:xfrm>
            <a:off x="4212339" y="3134874"/>
            <a:ext cx="1375410" cy="421750"/>
          </a:xfrm>
          <a:prstGeom prst="roundRect">
            <a:avLst>
              <a:gd name="adj" fmla="val 50000"/>
            </a:avLst>
          </a:prstGeom>
          <a:solidFill>
            <a:srgbClr val="F4B183"/>
          </a:solidFill>
          <a:ln w="63500">
            <a:noFill/>
            <a:miter lim="400000"/>
          </a:ln>
        </p:spPr>
        <p:txBody>
          <a:bodyPr lIns="0" tIns="0" rIns="0" bIns="0" anchor="ctr"/>
          <a:lstStyle/>
          <a:p>
            <a:pPr marL="0" marR="0" lvl="0" indent="0" algn="l" defTabSz="584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000"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pPr>
            <a:endParaRPr kumimoji="0" sz="4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60"/>
            </p:custDataLst>
          </p:nvPr>
        </p:nvSpPr>
        <p:spPr>
          <a:xfrm>
            <a:off x="4289736" y="3166530"/>
            <a:ext cx="1298890" cy="372409"/>
          </a:xfrm>
          <a:prstGeom prst="rect">
            <a:avLst/>
          </a:prstGeom>
          <a:noFill/>
        </p:spPr>
        <p:txBody>
          <a:bodyPr wrap="square" lIns="90000" tIns="46800" rIns="90000" rtlCol="0" anchor="ctr" anchorCtr="0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30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中转交接</a:t>
            </a:r>
            <a:endParaRPr kumimoji="0" lang="zh-CN" altLang="en-US" sz="1600" b="1" i="0" u="none" strike="noStrike" kern="1200" cap="none" spc="30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61"/>
            </p:custDataLst>
          </p:nvPr>
        </p:nvSpPr>
        <p:spPr>
          <a:xfrm>
            <a:off x="4544533" y="2534189"/>
            <a:ext cx="58736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15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09</a:t>
            </a:r>
            <a:endParaRPr kumimoji="0" lang="zh-CN" altLang="en-US" sz="1800" b="1" i="0" u="none" strike="noStrike" kern="1200" cap="none" spc="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Oval 51"/>
          <p:cNvSpPr/>
          <p:nvPr>
            <p:custDataLst>
              <p:tags r:id="rId62"/>
            </p:custDataLst>
          </p:nvPr>
        </p:nvSpPr>
        <p:spPr>
          <a:xfrm>
            <a:off x="2184485" y="2960699"/>
            <a:ext cx="101733" cy="101733"/>
          </a:xfrm>
          <a:prstGeom prst="ellipse">
            <a:avLst/>
          </a:prstGeom>
          <a:solidFill>
            <a:sysClr val="window" lastClr="FFFFFF"/>
          </a:solidFill>
          <a:ln w="38100">
            <a:solidFill>
              <a:srgbClr val="7030A0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Shape 2772"/>
          <p:cNvSpPr/>
          <p:nvPr>
            <p:custDataLst>
              <p:tags r:id="rId63"/>
            </p:custDataLst>
          </p:nvPr>
        </p:nvSpPr>
        <p:spPr>
          <a:xfrm>
            <a:off x="1591228" y="3148844"/>
            <a:ext cx="1375876" cy="42175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63500">
            <a:noFill/>
            <a:miter lim="400000"/>
          </a:ln>
        </p:spPr>
        <p:txBody>
          <a:bodyPr lIns="0" tIns="0" rIns="0" bIns="0" anchor="ctr"/>
          <a:lstStyle/>
          <a:p>
            <a:pPr marL="0" marR="0" lvl="0" indent="0" algn="l" defTabSz="584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000"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pPr>
            <a:endParaRPr kumimoji="0" sz="4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64"/>
            </p:custDataLst>
          </p:nvPr>
        </p:nvSpPr>
        <p:spPr>
          <a:xfrm>
            <a:off x="1669726" y="3166530"/>
            <a:ext cx="1298890" cy="372409"/>
          </a:xfrm>
          <a:prstGeom prst="rect">
            <a:avLst/>
          </a:prstGeom>
          <a:noFill/>
        </p:spPr>
        <p:txBody>
          <a:bodyPr wrap="square" lIns="90000" tIns="46800" rIns="90000" rtlCol="0" anchor="ctr" anchorCtr="0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30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签收回单</a:t>
            </a:r>
            <a:endParaRPr kumimoji="0" lang="zh-CN" altLang="en-US" sz="1600" b="1" i="0" u="none" strike="noStrike" kern="1200" cap="none" spc="30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65"/>
            </p:custDataLst>
          </p:nvPr>
        </p:nvSpPr>
        <p:spPr>
          <a:xfrm>
            <a:off x="1941668" y="2515139"/>
            <a:ext cx="58736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15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endParaRPr kumimoji="0" lang="zh-CN" altLang="en-US" sz="1800" b="1" i="0" u="none" strike="noStrike" kern="1200" cap="none" spc="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2" name="Straight Connector 40"/>
          <p:cNvCxnSpPr/>
          <p:nvPr>
            <p:custDataLst>
              <p:tags r:id="rId66"/>
            </p:custDataLst>
          </p:nvPr>
        </p:nvCxnSpPr>
        <p:spPr>
          <a:xfrm>
            <a:off x="1051243" y="5818901"/>
            <a:ext cx="5703570" cy="1206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grpSp>
        <p:nvGrpSpPr>
          <p:cNvPr id="24" name="组合 23"/>
          <p:cNvGrpSpPr/>
          <p:nvPr/>
        </p:nvGrpSpPr>
        <p:grpSpPr>
          <a:xfrm>
            <a:off x="623570" y="5660390"/>
            <a:ext cx="519430" cy="373380"/>
            <a:chOff x="954" y="5160"/>
            <a:chExt cx="818" cy="588"/>
          </a:xfrm>
        </p:grpSpPr>
        <p:sp>
          <p:nvSpPr>
            <p:cNvPr id="25" name="Oval 52"/>
            <p:cNvSpPr/>
            <p:nvPr>
              <p:custDataLst>
                <p:tags r:id="rId67"/>
              </p:custDataLst>
            </p:nvPr>
          </p:nvSpPr>
          <p:spPr>
            <a:xfrm>
              <a:off x="954" y="5160"/>
              <a:ext cx="815" cy="588"/>
            </a:xfrm>
            <a:prstGeom prst="ellipse">
              <a:avLst/>
            </a:prstGeom>
            <a:solidFill>
              <a:sysClr val="window" lastClr="FFFFFF"/>
            </a:solidFill>
            <a:ln w="38100">
              <a:solidFill>
                <a:srgbClr val="FFC000"/>
              </a:solidFill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68"/>
              </p:custDataLst>
            </p:nvPr>
          </p:nvSpPr>
          <p:spPr>
            <a:xfrm>
              <a:off x="1015" y="5289"/>
              <a:ext cx="757" cy="36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9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END</a:t>
              </a:r>
              <a:endParaRPr lang="en-US" altLang="zh-CN"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Oval 51"/>
          <p:cNvSpPr/>
          <p:nvPr>
            <p:custDataLst>
              <p:tags r:id="rId69"/>
            </p:custDataLst>
          </p:nvPr>
        </p:nvSpPr>
        <p:spPr>
          <a:xfrm>
            <a:off x="3288115" y="5827724"/>
            <a:ext cx="101733" cy="101733"/>
          </a:xfrm>
          <a:prstGeom prst="ellipse">
            <a:avLst/>
          </a:prstGeom>
          <a:solidFill>
            <a:sysClr val="window" lastClr="FFFFFF"/>
          </a:solidFill>
          <a:ln w="38100">
            <a:solidFill>
              <a:srgbClr val="7030A0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Shape 2772"/>
          <p:cNvSpPr/>
          <p:nvPr>
            <p:custDataLst>
              <p:tags r:id="rId70"/>
            </p:custDataLst>
          </p:nvPr>
        </p:nvSpPr>
        <p:spPr>
          <a:xfrm>
            <a:off x="2694858" y="6015869"/>
            <a:ext cx="1375876" cy="42175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63500">
            <a:noFill/>
            <a:miter lim="400000"/>
          </a:ln>
        </p:spPr>
        <p:txBody>
          <a:bodyPr lIns="0" tIns="0" rIns="0" bIns="0" anchor="ctr"/>
          <a:lstStyle/>
          <a:p>
            <a:pPr marL="0" marR="0" lvl="0" indent="0" algn="l" defTabSz="584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000"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pPr>
            <a:endParaRPr kumimoji="0" sz="4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71"/>
            </p:custDataLst>
          </p:nvPr>
        </p:nvSpPr>
        <p:spPr>
          <a:xfrm>
            <a:off x="2773356" y="6033555"/>
            <a:ext cx="1298890" cy="372409"/>
          </a:xfrm>
          <a:prstGeom prst="rect">
            <a:avLst/>
          </a:prstGeom>
          <a:noFill/>
        </p:spPr>
        <p:txBody>
          <a:bodyPr wrap="square" lIns="90000" tIns="46800" rIns="90000" rtlCol="0" anchor="ctr" anchorCtr="0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30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签收回单</a:t>
            </a:r>
            <a:endParaRPr kumimoji="0" lang="zh-CN" altLang="en-US" sz="1600" b="1" i="0" u="none" strike="noStrike" kern="1200" cap="none" spc="30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72"/>
            </p:custDataLst>
          </p:nvPr>
        </p:nvSpPr>
        <p:spPr>
          <a:xfrm>
            <a:off x="3045298" y="5382164"/>
            <a:ext cx="58736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15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09</a:t>
            </a:r>
            <a:endParaRPr kumimoji="0" lang="zh-CN" altLang="en-US" sz="1800" b="1" i="0" u="none" strike="noStrike" kern="1200" cap="none" spc="15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590030" y="290258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Calibri" panose="020F0502020204030204" charset="0"/>
              </a:rPr>
              <a:t>①</a:t>
            </a:r>
            <a:endParaRPr lang="zh-CN" altLang="en-US">
              <a:solidFill>
                <a:srgbClr val="FF0000"/>
              </a:solidFill>
              <a:latin typeface="Calibri" panose="020F050202020403020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626225" y="435673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Calibri" panose="020F0502020204030204" charset="0"/>
              </a:rPr>
              <a:t>②</a:t>
            </a:r>
            <a:endParaRPr lang="zh-CN" altLang="en-US">
              <a:solidFill>
                <a:srgbClr val="FF0000"/>
              </a:solidFill>
              <a:latin typeface="Calibri" panose="020F0502020204030204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637020" y="563499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Calibri" panose="020F0502020204030204" charset="0"/>
              </a:rPr>
              <a:t>③</a:t>
            </a:r>
            <a:endParaRPr lang="zh-CN" altLang="en-US">
              <a:solidFill>
                <a:srgbClr val="FF0000"/>
              </a:solidFill>
              <a:latin typeface="Calibri" panose="020F050202020403020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7113905" y="5859780"/>
            <a:ext cx="5078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在途打卡：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司机在发运后，可以打开小程序，小程序后台每隔半个小时就会自动打卡，司机也可以主动通过一键打卡进行位置上报。</a:t>
            </a:r>
            <a:endParaRPr lang="zh-CN" altLang="en-US"/>
          </a:p>
        </p:txBody>
      </p:sp>
      <p:sp>
        <p:nvSpPr>
          <p:cNvPr id="31" name="矩形 30"/>
          <p:cNvSpPr/>
          <p:nvPr>
            <p:custDataLst>
              <p:tags r:id="rId73"/>
            </p:custDataLst>
          </p:nvPr>
        </p:nvSpPr>
        <p:spPr>
          <a:xfrm>
            <a:off x="2788285" y="872490"/>
            <a:ext cx="1756410" cy="166179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74"/>
            </p:custDataLst>
          </p:nvPr>
        </p:nvSpPr>
        <p:spPr>
          <a:xfrm>
            <a:off x="2804795" y="2255520"/>
            <a:ext cx="984885" cy="278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可自动分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</a:t>
            </a:r>
            <a:endParaRPr lang="zh-CN" altLang="en-US" sz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061335" y="3705860"/>
            <a:ext cx="1151255" cy="300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支持多次中转</a:t>
            </a:r>
            <a:endParaRPr lang="zh-CN" altLang="en-US" sz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199387_1*m_i*1_2"/>
  <p:tag name="KSO_WM_TEMPLATE_CATEGORY" val="diagram"/>
  <p:tag name="KSO_WM_TEMPLATE_INDEX" val="20199387"/>
  <p:tag name="KSO_WM_UNIT_LAYERLEVEL" val="1_1"/>
  <p:tag name="KSO_WM_TAG_VERSION" val="1.0"/>
  <p:tag name="KSO_WM_BEAUTIFY_FLAG" val="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diagram20199387_1*m_i*1_3"/>
  <p:tag name="KSO_WM_TEMPLATE_CATEGORY" val="diagram"/>
  <p:tag name="KSO_WM_TEMPLATE_INDEX" val="20199387"/>
  <p:tag name="KSO_WM_UNIT_LAYERLEVEL" val="1_1"/>
  <p:tag name="KSO_WM_TAG_VERSION" val="1.0"/>
  <p:tag name="KSO_WM_BEAUTIFY_FLAG" val="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199387_1*m_i*1_2"/>
  <p:tag name="KSO_WM_TEMPLATE_CATEGORY" val="diagram"/>
  <p:tag name="KSO_WM_TEMPLATE_INDEX" val="20199387"/>
  <p:tag name="KSO_WM_UNIT_LAYERLEVEL" val="1_1"/>
  <p:tag name="KSO_WM_TAG_VERSION" val="1.0"/>
  <p:tag name="KSO_WM_BEAUTIFY_FLAG" val="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199387_1*m_i*1_1"/>
  <p:tag name="KSO_WM_TEMPLATE_CATEGORY" val="diagram"/>
  <p:tag name="KSO_WM_TEMPLATE_INDEX" val="20199387"/>
  <p:tag name="KSO_WM_UNIT_LAYERLEVEL" val="1_1"/>
  <p:tag name="KSO_WM_TAG_VERSION" val="1.0"/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9387_1*m_h_i*1_1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199387_1*m_h_i*1_1_2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22.xml><?xml version="1.0" encoding="utf-8"?>
<p:tagLst xmlns:p="http://schemas.openxmlformats.org/presentationml/2006/main">
  <p:tag name="KSO_WM_UNIT_ISCONTENTSTITLE" val="0"/>
  <p:tag name="KSO_WM_UNIT_PRESET_TEXT" val="嘉宾进场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387_1*m_h_f*1_1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199387_1*m_h_i*1_1_3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8_1"/>
  <p:tag name="KSO_WM_UNIT_ID" val="diagram20199387_1*m_h_i*1_8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8_2"/>
  <p:tag name="KSO_WM_UNIT_ID" val="diagram20199387_1*m_h_i*1_8_2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26.xml><?xml version="1.0" encoding="utf-8"?>
<p:tagLst xmlns:p="http://schemas.openxmlformats.org/presentationml/2006/main">
  <p:tag name="KSO_WM_UNIT_ISCONTENTSTITLE" val="0"/>
  <p:tag name="KSO_WM_UNIT_PRESET_TEXT" val="现场合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8_1"/>
  <p:tag name="KSO_WM_UNIT_ID" val="diagram20199387_1*m_h_f*1_8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8_3"/>
  <p:tag name="KSO_WM_UNIT_ID" val="diagram20199387_1*m_h_i*1_8_3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99387_1*m_h_i*1_2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199387_1*m_h_i*1_2_2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UNIT_ISCONTENTSTITLE" val="0"/>
  <p:tag name="KSO_WM_UNIT_PRESET_TEXT" val="平面拍摄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199387_1*m_h_f*1_2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199387_1*m_h_i*1_2_3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7_1"/>
  <p:tag name="KSO_WM_UNIT_ID" val="diagram20199387_1*m_h_i*1_7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7_2"/>
  <p:tag name="KSO_WM_UNIT_ID" val="diagram20199387_1*m_h_i*1_7_2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34.xml><?xml version="1.0" encoding="utf-8"?>
<p:tagLst xmlns:p="http://schemas.openxmlformats.org/presentationml/2006/main">
  <p:tag name="KSO_WM_UNIT_ISCONTENTSTITLE" val="0"/>
  <p:tag name="KSO_WM_UNIT_PRESET_TEXT" val="现场致辞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7_1"/>
  <p:tag name="KSO_WM_UNIT_ID" val="diagram20199387_1*m_h_f*1_7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UNIT_INDEX" val="1_7_3"/>
  <p:tag name="KSO_WM_UNIT_ID" val="diagram20199387_1*m_h_i*1_7_3"/>
  <p:tag name="KSO_WM_TEMPLATE_CATEGORY" val="diagram"/>
  <p:tag name="KSO_WM_TEMPLATE_INDEX" val="20199387"/>
  <p:tag name="KSO_WM_UNIT_LAYERLEVEL" val="1_1_1"/>
  <p:tag name="KSO_WM_TAG_VERSION" val="1.0"/>
  <p:tag name="KSO_WM_BEAUTIFY_FLAG" val=""/>
  <p:tag name="KSO_WM_DIAGRAM_GROUP_CODE" val="m1-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199387_1*m_h_i*1_3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199387_1*m_h_i*1_3_2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38.xml><?xml version="1.0" encoding="utf-8"?>
<p:tagLst xmlns:p="http://schemas.openxmlformats.org/presentationml/2006/main">
  <p:tag name="KSO_WM_UNIT_ISCONTENTSTITLE" val="0"/>
  <p:tag name="KSO_WM_UNIT_PRESET_TEXT" val="现场介绍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199387_1*m_h_f*1_3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199387_1*m_h_i*1_3_3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3"/>
  <p:tag name="KSO_WM_UNIT_ID" val="diagram20199387_1*m_h_i*1_6_3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199387_1*m_h_i*1_6_2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42.xml><?xml version="1.0" encoding="utf-8"?>
<p:tagLst xmlns:p="http://schemas.openxmlformats.org/presentationml/2006/main">
  <p:tag name="KSO_WM_UNIT_ISCONTENTSTITLE" val="0"/>
  <p:tag name="KSO_WM_UNIT_PRESET_TEXT" val="现场颁奖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6_1"/>
  <p:tag name="KSO_WM_UNIT_ID" val="diagram20199387_1*m_h_f*1_6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20199387_1*m_h_i*1_6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199387_1*m_h_i*1_4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20199387_1*m_h_i*1_4_3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199387_1*m_h_i*1_4_2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47.xml><?xml version="1.0" encoding="utf-8"?>
<p:tagLst xmlns:p="http://schemas.openxmlformats.org/presentationml/2006/main">
  <p:tag name="KSO_WM_UNIT_ISCONTENTSTITLE" val="0"/>
  <p:tag name="KSO_WM_UNIT_PRESET_TEXT" val="选手走秀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199387_1*m_h_f*1_4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199387_1*m_h_i*1_4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20199387_1*m_h_i*1_4_3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199387_1*m_h_i*1_4_2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51.xml><?xml version="1.0" encoding="utf-8"?>
<p:tagLst xmlns:p="http://schemas.openxmlformats.org/presentationml/2006/main">
  <p:tag name="KSO_WM_UNIT_ISCONTENTSTITLE" val="0"/>
  <p:tag name="KSO_WM_UNIT_PRESET_TEXT" val="选手走秀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199387_1*m_h_f*1_4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199387_1*m_h_i*1_4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20199387_1*m_h_i*1_4_3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199387_1*m_h_i*1_4_2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55.xml><?xml version="1.0" encoding="utf-8"?>
<p:tagLst xmlns:p="http://schemas.openxmlformats.org/presentationml/2006/main">
  <p:tag name="KSO_WM_UNIT_ISCONTENTSTITLE" val="0"/>
  <p:tag name="KSO_WM_UNIT_PRESET_TEXT" val="选手走秀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199387_1*m_h_f*1_4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8_1"/>
  <p:tag name="KSO_WM_UNIT_ID" val="diagram20199387_1*m_h_i*1_8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8_2"/>
  <p:tag name="KSO_WM_UNIT_ID" val="diagram20199387_1*m_h_i*1_8_2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58.xml><?xml version="1.0" encoding="utf-8"?>
<p:tagLst xmlns:p="http://schemas.openxmlformats.org/presentationml/2006/main">
  <p:tag name="KSO_WM_UNIT_ISCONTENTSTITLE" val="0"/>
  <p:tag name="KSO_WM_UNIT_PRESET_TEXT" val="现场合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8_1"/>
  <p:tag name="KSO_WM_UNIT_ID" val="diagram20199387_1*m_h_f*1_8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8_3"/>
  <p:tag name="KSO_WM_UNIT_ID" val="diagram20199387_1*m_h_i*1_8_3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20976_7*e*1"/>
  <p:tag name="KSO_WM_TEMPLATE_CATEGORY" val="custom"/>
  <p:tag name="KSO_WM_TEMPLATE_INDEX" val="20220976"/>
  <p:tag name="KSO_WM_UNIT_LAYERLEVEL" val="1"/>
  <p:tag name="KSO_WM_TAG_VERSION" val="1.0"/>
  <p:tag name="KSO_WM_BEAUTIFY_FLAG" val=""/>
  <p:tag name="KSO_WM_UNIT_BLOCK" val="0"/>
  <p:tag name="KSO_WM_UNIT_DEC_AREA_ID" val="74b9cdbc4d024d1abe191c54e1e59268"/>
  <p:tag name="KSO_WM_UNIT_DEFAULT_FONT" val="118;142;2"/>
  <p:tag name="KSO_WM_UNIT_PRESET_TEXT" val="01"/>
  <p:tag name="KSO_WM_UNIT_NOCLEAR" val="0"/>
  <p:tag name="KSO_WM_UNIT_VALUE" val="2"/>
  <p:tag name="KSO_WM_CHIP_GROUPID" val="617275e954cda7cf43af418d"/>
  <p:tag name="KSO_WM_CHIP_XID" val="617275e954cda7cf43af418b"/>
  <p:tag name="KSO_WM_CHIP_FILLAREA_FILL_RULE" val="{&quot;fill_align&quot;:&quot;cm&quot;,&quot;fill_mode&quot;:&quot;adaptive&quot;,&quot;sacle_strategy&quot;:&quot;smart&quot;}"/>
  <p:tag name="KSO_WM_ASSEMBLE_CHIP_INDEX" val="fc45748d90fe4c90af8e23d583b1e882"/>
  <p:tag name="KSO_WM_UNIT_TEXT_FILL_FORE_SCHEMECOLOR_INDEX_BRIGHTNESS" val="0"/>
  <p:tag name="KSO_WM_UNIT_TEXT_FILL_FORE_SCHEMECOLOR_INDEX" val="5"/>
  <p:tag name="KSO_WM_UNIT_TEXT_FILL_TYPE" val="1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199387_1*m_i*1_2"/>
  <p:tag name="KSO_WM_TEMPLATE_CATEGORY" val="diagram"/>
  <p:tag name="KSO_WM_TEMPLATE_INDEX" val="20199387"/>
  <p:tag name="KSO_WM_UNIT_LAYERLEVEL" val="1_1"/>
  <p:tag name="KSO_WM_TAG_VERSION" val="1.0"/>
  <p:tag name="KSO_WM_BEAUTIFY_FLAG" val="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3"/>
  <p:tag name="KSO_WM_UNIT_ID" val="diagram20199387_1*m_h_i*1_6_3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199387_1*m_i*1_2"/>
  <p:tag name="KSO_WM_TEMPLATE_CATEGORY" val="diagram"/>
  <p:tag name="KSO_WM_TEMPLATE_INDEX" val="20199387"/>
  <p:tag name="KSO_WM_UNIT_LAYERLEVEL" val="1_1"/>
  <p:tag name="KSO_WM_TAG_VERSION" val="1.0"/>
  <p:tag name="KSO_WM_BEAUTIFY_FLAG" val="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3"/>
  <p:tag name="KSO_WM_UNIT_ID" val="diagram20199387_1*m_h_i*1_6_3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8_1"/>
  <p:tag name="KSO_WM_UNIT_ID" val="diagram20199387_1*m_h_i*1_8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8_2"/>
  <p:tag name="KSO_WM_UNIT_ID" val="diagram20199387_1*m_h_i*1_8_2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67.xml><?xml version="1.0" encoding="utf-8"?>
<p:tagLst xmlns:p="http://schemas.openxmlformats.org/presentationml/2006/main">
  <p:tag name="KSO_WM_UNIT_ISCONTENTSTITLE" val="0"/>
  <p:tag name="KSO_WM_UNIT_PRESET_TEXT" val="现场合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8_1"/>
  <p:tag name="KSO_WM_UNIT_ID" val="diagram20199387_1*m_h_f*1_8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8_3"/>
  <p:tag name="KSO_WM_UNIT_ID" val="diagram20199387_1*m_h_i*1_8_3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0976_7*i*1"/>
  <p:tag name="KSO_WM_TEMPLATE_CATEGORY" val="custom"/>
  <p:tag name="KSO_WM_TEMPLATE_INDEX" val="20220976"/>
  <p:tag name="KSO_WM_UNIT_LAYERLEVEL" val="1"/>
  <p:tag name="KSO_WM_TAG_VERSION" val="1.0"/>
  <p:tag name="KSO_WM_BEAUTIFY_FLAG" val=""/>
  <p:tag name="KSO_WM_UNIT_BLOCK" val="0"/>
  <p:tag name="KSO_WM_UNIT_SM_LIMIT_TYPE" val="4"/>
  <p:tag name="KSO_WM_UNIT_DEC_AREA_ID" val="35fe247a8f8b4ba9bce86f1ca7fdb11e"/>
  <p:tag name="KSO_WM_UNIT_DECORATE_INFO" val="{&quot;DecorateInfoH&quot;:{&quot;IsAbs&quot;:false},&quot;DecorateInfoW&quot;:{&quot;IsAbs&quot;:true},&quot;DecorateInfoX&quot;:{&quot;IsAbs&quot;:true,&quot;Pos&quot;:2},&quot;DecorateInfoY&quot;:{&quot;IsAbs&quot;:true,&quot;Pos&quot;:1},&quot;ReferentInfo&quot;:{&quot;Id&quot;:&quot;ad58175166bc4f63b70744db7376c287;cbebdb3316df4acebb25aebf772e514d&quot;,&quot;X&quot;:{&quot;Pos&quot;:0},&quot;Y&quot;:{&quot;Pos&quot;:1}},&quot;whChangeMode&quot;:0}"/>
  <p:tag name="KSO_WM_CHIP_GROUPID" val="617275e954cda7cf43af418d"/>
  <p:tag name="KSO_WM_CHIP_XID" val="617275e954cda7cf43af418b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fc45748d90fe4c90af8e23d583b1e882"/>
  <p:tag name="KSO_WM_UNIT_LINE_FORE_SCHEMECOLOR_INDEX_BRIGHTNESS" val="0"/>
  <p:tag name="KSO_WM_UNIT_LINE_FORE_SCHEMECOLOR_INDEX" val="5"/>
  <p:tag name="KSO_WM_UNIT_LINE_FILL_TYPE" val="2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8_1"/>
  <p:tag name="KSO_WM_UNIT_ID" val="diagram20199387_1*m_h_i*1_8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8_2"/>
  <p:tag name="KSO_WM_UNIT_ID" val="diagram20199387_1*m_h_i*1_8_2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73.xml><?xml version="1.0" encoding="utf-8"?>
<p:tagLst xmlns:p="http://schemas.openxmlformats.org/presentationml/2006/main">
  <p:tag name="KSO_WM_UNIT_ISCONTENTSTITLE" val="0"/>
  <p:tag name="KSO_WM_UNIT_PRESET_TEXT" val="现场合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8_1"/>
  <p:tag name="KSO_WM_UNIT_ID" val="diagram20199387_1*m_h_f*1_8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8_3"/>
  <p:tag name="KSO_WM_UNIT_ID" val="diagram20199387_1*m_h_i*1_8_3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8_1"/>
  <p:tag name="KSO_WM_UNIT_ID" val="diagram20199387_1*m_h_i*1_8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8_2"/>
  <p:tag name="KSO_WM_UNIT_ID" val="diagram20199387_1*m_h_i*1_8_2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77.xml><?xml version="1.0" encoding="utf-8"?>
<p:tagLst xmlns:p="http://schemas.openxmlformats.org/presentationml/2006/main">
  <p:tag name="KSO_WM_UNIT_ISCONTENTSTITLE" val="0"/>
  <p:tag name="KSO_WM_UNIT_PRESET_TEXT" val="现场合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8_1"/>
  <p:tag name="KSO_WM_UNIT_ID" val="diagram20199387_1*m_h_f*1_8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8_3"/>
  <p:tag name="KSO_WM_UNIT_ID" val="diagram20199387_1*m_h_i*1_8_3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199387_1*m_i*1_2"/>
  <p:tag name="KSO_WM_TEMPLATE_CATEGORY" val="diagram"/>
  <p:tag name="KSO_WM_TEMPLATE_INDEX" val="20199387"/>
  <p:tag name="KSO_WM_UNIT_LAYERLEVEL" val="1_1"/>
  <p:tag name="KSO_WM_TAG_VERSION" val="1.0"/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3"/>
  <p:tag name="KSO_WM_UNIT_ID" val="diagram20199387_1*m_h_i*1_6_3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8_1"/>
  <p:tag name="KSO_WM_UNIT_ID" val="diagram20199387_1*m_h_i*1_8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8_2"/>
  <p:tag name="KSO_WM_UNIT_ID" val="diagram20199387_1*m_h_i*1_8_2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84.xml><?xml version="1.0" encoding="utf-8"?>
<p:tagLst xmlns:p="http://schemas.openxmlformats.org/presentationml/2006/main">
  <p:tag name="KSO_WM_UNIT_ISCONTENTSTITLE" val="0"/>
  <p:tag name="KSO_WM_UNIT_PRESET_TEXT" val="现场合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8_1"/>
  <p:tag name="KSO_WM_UNIT_ID" val="diagram20199387_1*m_h_f*1_8_1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8_3"/>
  <p:tag name="KSO_WM_UNIT_ID" val="diagram20199387_1*m_h_i*1_8_3"/>
  <p:tag name="KSO_WM_TEMPLATE_CATEGORY" val="diagram"/>
  <p:tag name="KSO_WM_TEMPLATE_INDEX" val="20199387"/>
  <p:tag name="KSO_WM_UNIT_LAYERLEVEL" val="1_1_1"/>
  <p:tag name="KSO_WM_TAG_VERSION" val="1.0"/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TABLE_ENDDRAG_ORIGIN_RECT" val="940*452"/>
  <p:tag name="TABLE_ENDDRAG_RECT" val="12*66*940*452"/>
  <p:tag name="TABLE_SKINIDX" val="3"/>
  <p:tag name="TABLE_COLORIDX" val="h"/>
</p:tagLst>
</file>

<file path=ppt/tags/tag289.xml><?xml version="1.0" encoding="utf-8"?>
<p:tagLst xmlns:p="http://schemas.openxmlformats.org/presentationml/2006/main">
  <p:tag name="KSO_WM_UNIT_PLACING_PICTURE_USER_VIEWPORT" val="{&quot;height&quot;:10270,&quot;width&quot;:19200}"/>
  <p:tag name="KSO_WM_BEAUTIFY_FLAG" val=""/>
</p:tagLst>
</file>

<file path=ppt/tags/tag29.xml><?xml version="1.0" encoding="utf-8"?>
<p:tagLst xmlns:p="http://schemas.openxmlformats.org/presentationml/2006/main">
  <p:tag name="ISLIDE.DIAGRAM" val="270686"/>
</p:tagLst>
</file>

<file path=ppt/tags/tag29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20976_7*e*1"/>
  <p:tag name="KSO_WM_TEMPLATE_CATEGORY" val="custom"/>
  <p:tag name="KSO_WM_TEMPLATE_INDEX" val="20220976"/>
  <p:tag name="KSO_WM_UNIT_LAYERLEVEL" val="1"/>
  <p:tag name="KSO_WM_TAG_VERSION" val="1.0"/>
  <p:tag name="KSO_WM_BEAUTIFY_FLAG" val=""/>
  <p:tag name="KSO_WM_UNIT_BLOCK" val="0"/>
  <p:tag name="KSO_WM_UNIT_DEC_AREA_ID" val="74b9cdbc4d024d1abe191c54e1e59268"/>
  <p:tag name="KSO_WM_UNIT_DEFAULT_FONT" val="118;142;2"/>
  <p:tag name="KSO_WM_UNIT_PRESET_TEXT" val="01"/>
  <p:tag name="KSO_WM_UNIT_NOCLEAR" val="0"/>
  <p:tag name="KSO_WM_UNIT_VALUE" val="2"/>
  <p:tag name="KSO_WM_CHIP_GROUPID" val="617275e954cda7cf43af418d"/>
  <p:tag name="KSO_WM_CHIP_XID" val="617275e954cda7cf43af418b"/>
  <p:tag name="KSO_WM_CHIP_FILLAREA_FILL_RULE" val="{&quot;fill_align&quot;:&quot;cm&quot;,&quot;fill_mode&quot;:&quot;adaptive&quot;,&quot;sacle_strategy&quot;:&quot;smart&quot;}"/>
  <p:tag name="KSO_WM_ASSEMBLE_CHIP_INDEX" val="fc45748d90fe4c90af8e23d583b1e882"/>
  <p:tag name="KSO_WM_UNIT_TEXT_FILL_FORE_SCHEMECOLOR_INDEX_BRIGHTNESS" val="0"/>
  <p:tag name="KSO_WM_UNIT_TEXT_FILL_FORE_SCHEMECOLOR_INDEX" val="5"/>
  <p:tag name="KSO_WM_UNIT_TEXT_FILL_TYPE" val="1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0976_7*i*1"/>
  <p:tag name="KSO_WM_TEMPLATE_CATEGORY" val="custom"/>
  <p:tag name="KSO_WM_TEMPLATE_INDEX" val="20220976"/>
  <p:tag name="KSO_WM_UNIT_LAYERLEVEL" val="1"/>
  <p:tag name="KSO_WM_TAG_VERSION" val="1.0"/>
  <p:tag name="KSO_WM_BEAUTIFY_FLAG" val=""/>
  <p:tag name="KSO_WM_UNIT_BLOCK" val="0"/>
  <p:tag name="KSO_WM_UNIT_SM_LIMIT_TYPE" val="4"/>
  <p:tag name="KSO_WM_UNIT_DEC_AREA_ID" val="35fe247a8f8b4ba9bce86f1ca7fdb11e"/>
  <p:tag name="KSO_WM_UNIT_DECORATE_INFO" val="{&quot;DecorateInfoH&quot;:{&quot;IsAbs&quot;:false},&quot;DecorateInfoW&quot;:{&quot;IsAbs&quot;:true},&quot;DecorateInfoX&quot;:{&quot;IsAbs&quot;:true,&quot;Pos&quot;:2},&quot;DecorateInfoY&quot;:{&quot;IsAbs&quot;:true,&quot;Pos&quot;:1},&quot;ReferentInfo&quot;:{&quot;Id&quot;:&quot;ad58175166bc4f63b70744db7376c287;cbebdb3316df4acebb25aebf772e514d&quot;,&quot;X&quot;:{&quot;Pos&quot;:0},&quot;Y&quot;:{&quot;Pos&quot;:1}},&quot;whChangeMode&quot;:0}"/>
  <p:tag name="KSO_WM_CHIP_GROUPID" val="617275e954cda7cf43af418d"/>
  <p:tag name="KSO_WM_CHIP_XID" val="617275e954cda7cf43af418b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fc45748d90fe4c90af8e23d583b1e882"/>
  <p:tag name="KSO_WM_UNIT_LINE_FORE_SCHEMECOLOR_INDEX_BRIGHTNESS" val="0"/>
  <p:tag name="KSO_WM_UNIT_LINE_FORE_SCHEMECOLOR_INDEX" val="5"/>
  <p:tag name="KSO_WM_UNIT_LINE_FILL_TYPE" val="2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20976_7*e*1"/>
  <p:tag name="KSO_WM_TEMPLATE_CATEGORY" val="custom"/>
  <p:tag name="KSO_WM_TEMPLATE_INDEX" val="20220976"/>
  <p:tag name="KSO_WM_UNIT_LAYERLEVEL" val="1"/>
  <p:tag name="KSO_WM_TAG_VERSION" val="1.0"/>
  <p:tag name="KSO_WM_BEAUTIFY_FLAG" val=""/>
  <p:tag name="KSO_WM_UNIT_BLOCK" val="0"/>
  <p:tag name="KSO_WM_UNIT_DEC_AREA_ID" val="74b9cdbc4d024d1abe191c54e1e59268"/>
  <p:tag name="KSO_WM_UNIT_DEFAULT_FONT" val="118;142;2"/>
  <p:tag name="KSO_WM_UNIT_PRESET_TEXT" val="01"/>
  <p:tag name="KSO_WM_UNIT_NOCLEAR" val="0"/>
  <p:tag name="KSO_WM_UNIT_VALUE" val="2"/>
  <p:tag name="KSO_WM_CHIP_GROUPID" val="617275e954cda7cf43af418d"/>
  <p:tag name="KSO_WM_CHIP_XID" val="617275e954cda7cf43af418b"/>
  <p:tag name="KSO_WM_CHIP_FILLAREA_FILL_RULE" val="{&quot;fill_align&quot;:&quot;cm&quot;,&quot;fill_mode&quot;:&quot;adaptive&quot;,&quot;sacle_strategy&quot;:&quot;smart&quot;}"/>
  <p:tag name="KSO_WM_ASSEMBLE_CHIP_INDEX" val="fc45748d90fe4c90af8e23d583b1e882"/>
  <p:tag name="KSO_WM_UNIT_TEXT_FILL_FORE_SCHEMECOLOR_INDEX_BRIGHTNESS" val="0"/>
  <p:tag name="KSO_WM_UNIT_TEXT_FILL_FORE_SCHEMECOLOR_INDEX" val="5"/>
  <p:tag name="KSO_WM_UNIT_TEXT_FILL_TYPE" val="1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0976_7*i*1"/>
  <p:tag name="KSO_WM_TEMPLATE_CATEGORY" val="custom"/>
  <p:tag name="KSO_WM_TEMPLATE_INDEX" val="20220976"/>
  <p:tag name="KSO_WM_UNIT_LAYERLEVEL" val="1"/>
  <p:tag name="KSO_WM_TAG_VERSION" val="1.0"/>
  <p:tag name="KSO_WM_BEAUTIFY_FLAG" val=""/>
  <p:tag name="KSO_WM_UNIT_BLOCK" val="0"/>
  <p:tag name="KSO_WM_UNIT_SM_LIMIT_TYPE" val="4"/>
  <p:tag name="KSO_WM_UNIT_DEC_AREA_ID" val="35fe247a8f8b4ba9bce86f1ca7fdb11e"/>
  <p:tag name="KSO_WM_UNIT_DECORATE_INFO" val="{&quot;DecorateInfoH&quot;:{&quot;IsAbs&quot;:false},&quot;DecorateInfoW&quot;:{&quot;IsAbs&quot;:true},&quot;DecorateInfoX&quot;:{&quot;IsAbs&quot;:true,&quot;Pos&quot;:2},&quot;DecorateInfoY&quot;:{&quot;IsAbs&quot;:true,&quot;Pos&quot;:1},&quot;ReferentInfo&quot;:{&quot;Id&quot;:&quot;ad58175166bc4f63b70744db7376c287;cbebdb3316df4acebb25aebf772e514d&quot;,&quot;X&quot;:{&quot;Pos&quot;:0},&quot;Y&quot;:{&quot;Pos&quot;:1}},&quot;whChangeMode&quot;:0}"/>
  <p:tag name="KSO_WM_CHIP_GROUPID" val="617275e954cda7cf43af418d"/>
  <p:tag name="KSO_WM_CHIP_XID" val="617275e954cda7cf43af418b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fc45748d90fe4c90af8e23d583b1e882"/>
  <p:tag name="KSO_WM_UNIT_LINE_FORE_SCHEMECOLOR_INDEX_BRIGHTNESS" val="0"/>
  <p:tag name="KSO_WM_UNIT_LINE_FORE_SCHEMECOLOR_INDEX" val="5"/>
  <p:tag name="KSO_WM_UNIT_LINE_FILL_TYPE" val="2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UNIT_PICTURE_TOWARD" val="1"/>
  <p:tag name="KSO_WM_UNIT_PICTURE_DOCKSIDE" val="rm"/>
  <p:tag name="KSO_WM_UNIT_VALUE" val="1599*198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234_1*ζ_h_d*1_1_1"/>
  <p:tag name="KSO_WM_TEMPLATE_CATEGORY" val="diagram"/>
  <p:tag name="KSO_WM_TEMPLATE_INDEX" val="2021523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53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97_1*f*1"/>
  <p:tag name="KSO_WM_TEMPLATE_CATEGORY" val="diagram"/>
  <p:tag name="KSO_WM_TEMPLATE_INDEX" val="2021709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70347f9784f64ccca9123b27c1d2bbd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d39d7b218794cc0bc8d550570994862"/>
  <p:tag name="KSO_WM_UNIT_TEXT_FILL_FORE_SCHEMECOLOR_INDEX_BRIGHTNESS" val="0.25"/>
  <p:tag name="KSO_WM_UNIT_TEXT_FILL_FORE_SCHEMECOLOR_INDEX" val="13"/>
  <p:tag name="KSO_WM_UNIT_TEXT_FILL_TYPE" val="1"/>
  <p:tag name="KSO_WM_TEMPLATE_ASSEMBLE_XID" val="606570604054ed1e2fb814e9"/>
  <p:tag name="KSO_WM_TEMPLATE_ASSEMBLE_GROUPID" val="606570604054ed1e2fb814e9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97"/>
  <p:tag name="KSO_WM_SLIDE_ID" val="diagram2021709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32&quot;,&quot;maxSize&quot;:{&quot;size1&quot;:57.5},&quot;minSize&quot;:{&quot;size1&quot;:32.6},&quot;normalSize&quot;:{&quot;size1&quot;:44.63125},&quot;subLayout&quot;:[{&quot;id&quot;:&quot;2021-04-01T16:16:32&quot;,&quot;maxSize&quot;:{&quot;size1&quot;:55.042271788915},&quot;minSize&quot;:{&quot;size1&quot;:19.442271788914997},&quot;normalSize&quot;:{&quot;size1&quot;:19.442456974100175},&quot;subLayout&quot;:[{&quot;id&quot;:&quot;2021-04-01T16:16:32&quot;,&quot;margin&quot;:{&quot;bottom&quot;:0.02600000612437725,&quot;left&quot;:2.5399999618530273,&quot;right&quot;:0.02600000612437725,&quot;top&quot;:1.6929999589920044},&quot;type&quot;:0},{&quot;id&quot;:&quot;2021-04-01T16:16:32&quot;,&quot;margin&quot;:{&quot;bottom&quot;:1.6929999589920044,&quot;left&quot;:2.5399999618530273,&quot;right&quot;:0.02600000612437725,&quot;top&quot;:0.7919999957084656},&quot;type&quot;:0}],&quot;type&quot;:0},{&quot;id&quot;:&quot;2021-04-01T16:16:32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a57998712faa657abf3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8d116bd8b1074587a970747df3fba75a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0c52f29da84d4a8fa032b62f9d0b0d9e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1d610f50166043debd746d9fc47ffedb&quot;,&quot;fill_align&quot;:&quot;lt&quot;,&quot;chip_types&quot;:[&quot;text&quot;]}]]"/>
  <p:tag name="KSO_WM_CHIP_DECFILLPROP" val="[]"/>
  <p:tag name="KSO_WM_SLIDE_TYPE" val="text"/>
  <p:tag name="KSO_WM_SLIDE_SIZE" val="888*540"/>
  <p:tag name="KSO_WM_SLIDE_POSITION" val="72*0"/>
  <p:tag name="KSO_WM_CHIP_GROUPID" val="5fadfa57998712faa657abf2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604054ed1e2fb814e9"/>
  <p:tag name="KSO_WM_TEMPLATE_ASSEMBLE_GROUPID" val="606570604054ed1e2fb814e9"/>
</p:tagLst>
</file>

<file path=ppt/tags/tag54.xml><?xml version="1.0" encoding="utf-8"?>
<p:tagLst xmlns:p="http://schemas.openxmlformats.org/presentationml/2006/main">
  <p:tag name="KSO_WM_BEAUTIFY_FLAG" val="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28006"/>
  <p:tag name="KSO_WM_TAG_VERSION" val="1.0"/>
  <p:tag name="KSO_WM_BEAUTIFY_FLAG" val=""/>
  <p:tag name="KSO_WM_UNIT_ISCONTENTSTITLE" val="0"/>
  <p:tag name="KSO_WM_UNIT_ISNUMDGMTITLE" val="0"/>
  <p:tag name="KSO_WM_UNIT_PRESET_TEXT" val="添加小标题"/>
  <p:tag name="KSO_WM_UNIT_NOCLEAR" val="0"/>
  <p:tag name="KSO_WM_DIAGRAM_GROUP_CODE" val="q1-1"/>
  <p:tag name="KSO_WM_UNIT_TYPE" val="q_h_a"/>
  <p:tag name="KSO_WM_UNIT_INDEX" val="1_1_1"/>
  <p:tag name="KSO_WM_UNIT_ID" val="diagram20228006_3*q_h_a*1_1_1"/>
  <p:tag name="KSO_WM_UNIT_LAYERLEVEL" val="1_1_1"/>
  <p:tag name="KSO_WM_UNIT_TEXT_FILL_FORE_SCHEMECOLOR_INDEX" val="13"/>
  <p:tag name="KSO_WM_UNIT_TEXT_FILL_TYPE" val="1"/>
  <p:tag name="KSO_WM_UNIT_USESOURCEFORMAT_APPLY" val="1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28006"/>
  <p:tag name="KSO_WM_TAG_VERSION" val="1.0"/>
  <p:tag name="KSO_WM_BEAUTIFY_FLAG" val=""/>
  <p:tag name="KSO_WM_UNIT_SUBTYPE" val="a"/>
  <p:tag name="KSO_WM_UNIT_PRESET_TEXT" val="单击此处输入你的正文，&#10;文字是您思想的提炼。"/>
  <p:tag name="KSO_WM_UNIT_NOCLEAR" val="0"/>
  <p:tag name="KSO_WM_DIAGRAM_GROUP_CODE" val="q1-1"/>
  <p:tag name="KSO_WM_UNIT_TYPE" val="q_h_f"/>
  <p:tag name="KSO_WM_UNIT_INDEX" val="1_1_1"/>
  <p:tag name="KSO_WM_UNIT_ID" val="diagram20228006_3*q_h_f*1_1_1"/>
  <p:tag name="KSO_WM_UNIT_LAYERLEVEL" val="1_1_1"/>
  <p:tag name="KSO_WM_UNIT_TEXT_FILL_FORE_SCHEMECOLOR_INDEX" val="13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KSO_WM_UNIT_TABLE_BEAUTIFY" val="smartTable{abdb8436-6411-42dd-a682-e47fc23f0278}"/>
  <p:tag name="TABLE_ENDDRAG_ORIGIN_RECT" val="241*410"/>
  <p:tag name="TABLE_ENDDRAG_RECT" val="696*101*241*410"/>
  <p:tag name="TABLE_SKINIDX" val="0"/>
  <p:tag name="TABLE_COLORIDX" val="a"/>
  <p:tag name="KSO_WM_BEAUTIFY_FLAG" val="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28006"/>
  <p:tag name="KSO_WM_TAG_VERSION" val="1.0"/>
  <p:tag name="KSO_WM_BEAUTIFY_FLAG" val=""/>
  <p:tag name="KSO_WM_UNIT_ISCONTENTSTITLE" val="0"/>
  <p:tag name="KSO_WM_UNIT_ISNUMDGMTITLE" val="0"/>
  <p:tag name="KSO_WM_UNIT_PRESET_TEXT" val="添加小标题"/>
  <p:tag name="KSO_WM_UNIT_NOCLEAR" val="0"/>
  <p:tag name="KSO_WM_DIAGRAM_GROUP_CODE" val="q1-1"/>
  <p:tag name="KSO_WM_UNIT_TYPE" val="q_h_a"/>
  <p:tag name="KSO_WM_UNIT_INDEX" val="1_5_1"/>
  <p:tag name="KSO_WM_UNIT_ID" val="diagram20228006_3*q_h_a*1_5_1"/>
  <p:tag name="KSO_WM_UNIT_LAYERLEVEL" val="1_1_1"/>
  <p:tag name="KSO_WM_UNIT_TEXT_FILL_FORE_SCHEMECOLOR_INDEX" val="13"/>
  <p:tag name="KSO_WM_UNIT_TEXT_FILL_TYPE" val="1"/>
  <p:tag name="KSO_WM_UNIT_USESOURCEFORMAT_APPLY" val="1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28006"/>
  <p:tag name="KSO_WM_TAG_VERSION" val="1.0"/>
  <p:tag name="KSO_WM_BEAUTIFY_FLAG" val=""/>
  <p:tag name="KSO_WM_UNIT_SUBTYPE" val="a"/>
  <p:tag name="KSO_WM_UNIT_PRESET_TEXT" val="单击此处输入你的正文，&#10;文字是您思想的提炼。"/>
  <p:tag name="KSO_WM_UNIT_NOCLEAR" val="0"/>
  <p:tag name="KSO_WM_UNIT_VALUE" val="32"/>
  <p:tag name="KSO_WM_DIAGRAM_GROUP_CODE" val="q1-1"/>
  <p:tag name="KSO_WM_UNIT_TYPE" val="q_h_f"/>
  <p:tag name="KSO_WM_UNIT_INDEX" val="1_5_1"/>
  <p:tag name="KSO_WM_UNIT_ID" val="diagram20228006_3*q_h_f*1_5_1"/>
  <p:tag name="KSO_WM_UNIT_LAYERLEVEL" val="1_1_1"/>
  <p:tag name="KSO_WM_UNIT_TEXT_FILL_FORE_SCHEMECOLOR_INDEX" val="13"/>
  <p:tag name="KSO_WM_UNIT_TEXT_FILL_TYPE" val="1"/>
  <p:tag name="KSO_WM_UNIT_USESOURCEFORMAT_APPLY" val="1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28006"/>
  <p:tag name="KSO_WM_TAG_VERSION" val="1.0"/>
  <p:tag name="KSO_WM_BEAUTIFY_FLAG" val=""/>
  <p:tag name="KSO_WM_UNIT_ISCONTENTSTITLE" val="0"/>
  <p:tag name="KSO_WM_UNIT_ISNUMDGMTITLE" val="0"/>
  <p:tag name="KSO_WM_UNIT_PRESET_TEXT" val="添加小标题"/>
  <p:tag name="KSO_WM_UNIT_NOCLEAR" val="0"/>
  <p:tag name="KSO_WM_DIAGRAM_GROUP_CODE" val="q1-1"/>
  <p:tag name="KSO_WM_UNIT_TYPE" val="q_h_a"/>
  <p:tag name="KSO_WM_UNIT_INDEX" val="1_4_1"/>
  <p:tag name="KSO_WM_UNIT_ID" val="diagram20228006_3*q_h_a*1_4_1"/>
  <p:tag name="KSO_WM_UNIT_LAYERLEVEL" val="1_1_1"/>
  <p:tag name="KSO_WM_UNIT_TEXT_FILL_FORE_SCHEMECOLOR_INDEX" val="13"/>
  <p:tag name="KSO_WM_UNIT_TEXT_FILL_TYPE" val="1"/>
  <p:tag name="KSO_WM_UNIT_USESOURCEFORMAT_APPLY" val="1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28006"/>
  <p:tag name="KSO_WM_TAG_VERSION" val="1.0"/>
  <p:tag name="KSO_WM_BEAUTIFY_FLAG" val=""/>
  <p:tag name="KSO_WM_UNIT_SUBTYPE" val="a"/>
  <p:tag name="KSO_WM_UNIT_PRESET_TEXT" val="单击此处输入你的正文，&#10;文字是您思想的提炼。"/>
  <p:tag name="KSO_WM_UNIT_NOCLEAR" val="0"/>
  <p:tag name="KSO_WM_UNIT_VALUE" val="32"/>
  <p:tag name="KSO_WM_DIAGRAM_GROUP_CODE" val="q1-1"/>
  <p:tag name="KSO_WM_UNIT_TYPE" val="q_h_f"/>
  <p:tag name="KSO_WM_UNIT_INDEX" val="1_4_1"/>
  <p:tag name="KSO_WM_UNIT_ID" val="diagram20228006_3*q_h_f*1_4_1"/>
  <p:tag name="KSO_WM_UNIT_LAYERLEVEL" val="1_1_1"/>
  <p:tag name="KSO_WM_UNIT_TEXT_FILL_FORE_SCHEMECOLOR_INDEX" val="13"/>
  <p:tag name="KSO_WM_UNIT_TEXT_FILL_TYPE" val="1"/>
  <p:tag name="KSO_WM_UNIT_USESOURCEFORMAT_APPLY" val="1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28006"/>
  <p:tag name="KSO_WM_TAG_VERSION" val="1.0"/>
  <p:tag name="KSO_WM_BEAUTIFY_FLAG" val=""/>
  <p:tag name="KSO_WM_UNIT_ISCONTENTSTITLE" val="0"/>
  <p:tag name="KSO_WM_UNIT_ISNUMDGMTITLE" val="0"/>
  <p:tag name="KSO_WM_UNIT_PRESET_TEXT" val="添加小标题"/>
  <p:tag name="KSO_WM_UNIT_NOCLEAR" val="0"/>
  <p:tag name="KSO_WM_DIAGRAM_GROUP_CODE" val="q1-1"/>
  <p:tag name="KSO_WM_UNIT_TYPE" val="q_h_a"/>
  <p:tag name="KSO_WM_UNIT_INDEX" val="1_2_1"/>
  <p:tag name="KSO_WM_UNIT_ID" val="diagram20228006_3*q_h_a*1_2_1"/>
  <p:tag name="KSO_WM_UNIT_LAYERLEVEL" val="1_1_1"/>
  <p:tag name="KSO_WM_UNIT_TEXT_FILL_FORE_SCHEMECOLOR_INDEX" val="13"/>
  <p:tag name="KSO_WM_UNIT_TEXT_FILL_TYPE" val="1"/>
  <p:tag name="KSO_WM_UNIT_USESOURCEFORMAT_APPLY" val="1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28006"/>
  <p:tag name="KSO_WM_TAG_VERSION" val="1.0"/>
  <p:tag name="KSO_WM_BEAUTIFY_FLAG" val=""/>
  <p:tag name="KSO_WM_UNIT_SUBTYPE" val="a"/>
  <p:tag name="KSO_WM_UNIT_PRESET_TEXT" val="单击此处输入你的正文，&#10;文字是您思想的提炼。"/>
  <p:tag name="KSO_WM_UNIT_NOCLEAR" val="0"/>
  <p:tag name="KSO_WM_UNIT_VALUE" val="32"/>
  <p:tag name="KSO_WM_DIAGRAM_GROUP_CODE" val="q1-1"/>
  <p:tag name="KSO_WM_UNIT_TYPE" val="q_h_f"/>
  <p:tag name="KSO_WM_UNIT_INDEX" val="1_2_1"/>
  <p:tag name="KSO_WM_UNIT_ID" val="diagram20228006_3*q_h_f*1_2_1"/>
  <p:tag name="KSO_WM_UNIT_LAYERLEVEL" val="1_1_1"/>
  <p:tag name="KSO_WM_UNIT_TEXT_FILL_FORE_SCHEMECOLOR_INDEX" val="13"/>
  <p:tag name="KSO_WM_UNIT_TEXT_FILL_TYPE" val="1"/>
  <p:tag name="KSO_WM_UNIT_USESOURCEFORMAT_APPLY" val="1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28006"/>
  <p:tag name="KSO_WM_TAG_VERSION" val="1.0"/>
  <p:tag name="KSO_WM_BEAUTIFY_FLAG" val=""/>
  <p:tag name="KSO_WM_UNIT_ISCONTENTSTITLE" val="0"/>
  <p:tag name="KSO_WM_UNIT_ISNUMDGMTITLE" val="0"/>
  <p:tag name="KSO_WM_UNIT_PRESET_TEXT" val="添加小标题"/>
  <p:tag name="KSO_WM_UNIT_NOCLEAR" val="0"/>
  <p:tag name="KSO_WM_DIAGRAM_GROUP_CODE" val="q1-1"/>
  <p:tag name="KSO_WM_UNIT_TYPE" val="q_h_a"/>
  <p:tag name="KSO_WM_UNIT_INDEX" val="1_3_1"/>
  <p:tag name="KSO_WM_UNIT_ID" val="diagram20228006_3*q_h_a*1_3_1"/>
  <p:tag name="KSO_WM_UNIT_LAYERLEVEL" val="1_1_1"/>
  <p:tag name="KSO_WM_UNIT_TEXT_FILL_FORE_SCHEMECOLOR_INDEX" val="13"/>
  <p:tag name="KSO_WM_UNIT_TEXT_FILL_TYPE" val="1"/>
  <p:tag name="KSO_WM_UNIT_USESOURCEFORMAT_APPLY" val="1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28006"/>
  <p:tag name="KSO_WM_TAG_VERSION" val="1.0"/>
  <p:tag name="KSO_WM_BEAUTIFY_FLAG" val=""/>
  <p:tag name="KSO_WM_UNIT_SUBTYPE" val="a"/>
  <p:tag name="KSO_WM_UNIT_PRESET_TEXT" val="单击此处输入你的正文，&#10;文字是您思想的提炼。"/>
  <p:tag name="KSO_WM_UNIT_NOCLEAR" val="0"/>
  <p:tag name="KSO_WM_UNIT_VALUE" val="32"/>
  <p:tag name="KSO_WM_DIAGRAM_GROUP_CODE" val="q1-1"/>
  <p:tag name="KSO_WM_UNIT_TYPE" val="q_h_f"/>
  <p:tag name="KSO_WM_UNIT_INDEX" val="1_3_1"/>
  <p:tag name="KSO_WM_UNIT_ID" val="diagram20228006_3*q_h_f*1_3_1"/>
  <p:tag name="KSO_WM_UNIT_LAYERLEVEL" val="1_1_1"/>
  <p:tag name="KSO_WM_UNIT_TEXT_FILL_FORE_SCHEMECOLOR_INDEX" val="13"/>
  <p:tag name="KSO_WM_UNIT_TEXT_FILL_TYPE" val="1"/>
  <p:tag name="KSO_WM_UNIT_USESOURCEFORMAT_APPLY" val="1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20976_7*e*1"/>
  <p:tag name="KSO_WM_TEMPLATE_CATEGORY" val="custom"/>
  <p:tag name="KSO_WM_TEMPLATE_INDEX" val="20220976"/>
  <p:tag name="KSO_WM_UNIT_LAYERLEVEL" val="1"/>
  <p:tag name="KSO_WM_TAG_VERSION" val="1.0"/>
  <p:tag name="KSO_WM_BEAUTIFY_FLAG" val=""/>
  <p:tag name="KSO_WM_UNIT_BLOCK" val="0"/>
  <p:tag name="KSO_WM_UNIT_DEC_AREA_ID" val="74b9cdbc4d024d1abe191c54e1e59268"/>
  <p:tag name="KSO_WM_UNIT_DEFAULT_FONT" val="118;142;2"/>
  <p:tag name="KSO_WM_UNIT_PRESET_TEXT" val="01"/>
  <p:tag name="KSO_WM_UNIT_NOCLEAR" val="0"/>
  <p:tag name="KSO_WM_UNIT_VALUE" val="2"/>
  <p:tag name="KSO_WM_CHIP_GROUPID" val="617275e954cda7cf43af418d"/>
  <p:tag name="KSO_WM_CHIP_XID" val="617275e954cda7cf43af418b"/>
  <p:tag name="KSO_WM_CHIP_FILLAREA_FILL_RULE" val="{&quot;fill_align&quot;:&quot;cm&quot;,&quot;fill_mode&quot;:&quot;adaptive&quot;,&quot;sacle_strategy&quot;:&quot;smart&quot;}"/>
  <p:tag name="KSO_WM_ASSEMBLE_CHIP_INDEX" val="fc45748d90fe4c90af8e23d583b1e882"/>
  <p:tag name="KSO_WM_UNIT_TEXT_FILL_FORE_SCHEMECOLOR_INDEX_BRIGHTNESS" val="0"/>
  <p:tag name="KSO_WM_UNIT_TEXT_FILL_FORE_SCHEMECOLOR_INDEX" val="5"/>
  <p:tag name="KSO_WM_UNIT_TEXT_FILL_TYPE" val="1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0976_7*i*1"/>
  <p:tag name="KSO_WM_TEMPLATE_CATEGORY" val="custom"/>
  <p:tag name="KSO_WM_TEMPLATE_INDEX" val="20220976"/>
  <p:tag name="KSO_WM_UNIT_LAYERLEVEL" val="1"/>
  <p:tag name="KSO_WM_TAG_VERSION" val="1.0"/>
  <p:tag name="KSO_WM_BEAUTIFY_FLAG" val=""/>
  <p:tag name="KSO_WM_UNIT_BLOCK" val="0"/>
  <p:tag name="KSO_WM_UNIT_SM_LIMIT_TYPE" val="4"/>
  <p:tag name="KSO_WM_UNIT_DEC_AREA_ID" val="35fe247a8f8b4ba9bce86f1ca7fdb11e"/>
  <p:tag name="KSO_WM_UNIT_DECORATE_INFO" val="{&quot;DecorateInfoH&quot;:{&quot;IsAbs&quot;:false},&quot;DecorateInfoW&quot;:{&quot;IsAbs&quot;:true},&quot;DecorateInfoX&quot;:{&quot;IsAbs&quot;:true,&quot;Pos&quot;:2},&quot;DecorateInfoY&quot;:{&quot;IsAbs&quot;:true,&quot;Pos&quot;:1},&quot;ReferentInfo&quot;:{&quot;Id&quot;:&quot;ad58175166bc4f63b70744db7376c287;cbebdb3316df4acebb25aebf772e514d&quot;,&quot;X&quot;:{&quot;Pos&quot;:0},&quot;Y&quot;:{&quot;Pos&quot;:1}},&quot;whChangeMode&quot;:0}"/>
  <p:tag name="KSO_WM_CHIP_GROUPID" val="617275e954cda7cf43af418d"/>
  <p:tag name="KSO_WM_CHIP_XID" val="617275e954cda7cf43af418b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fc45748d90fe4c90af8e23d583b1e882"/>
  <p:tag name="KSO_WM_UNIT_LINE_FORE_SCHEMECOLOR_INDEX_BRIGHTNESS" val="0"/>
  <p:tag name="KSO_WM_UNIT_LINE_FORE_SCHEMECOLOR_INDEX" val="5"/>
  <p:tag name="KSO_WM_UNIT_LINE_FILL_TYPE" val="2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8621_1*i*1"/>
  <p:tag name="KSO_WM_TEMPLATE_CATEGORY" val="diagram"/>
  <p:tag name="KSO_WM_TEMPLATE_INDEX" val="20208621"/>
  <p:tag name="KSO_WM_UNIT_LAYERLEVEL" val="1"/>
  <p:tag name="KSO_WM_TAG_VERSION" val="1.0"/>
  <p:tag name="KSO_WM_BEAUTIFY_FLAG" val=""/>
  <p:tag name="KSO_WM_UNIT_BLOCK" val="0"/>
  <p:tag name="KSO_WM_UNIT_SM_LIMIT_TYPE" val="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39982bc560c14d6093288c68d3375cc3&quot;,&quot;X&quot;:{&quot;Pos&quot;:1},&quot;Y&quot;:{&quot;Pos&quot;:1}},&quot;whChangeMode&quot;:0}"/>
  <p:tag name="KSO_WM_UNIT_PLACING_PICTURE_MD4" val="0"/>
  <p:tag name="KSO_WM_UNIT_DEC_AREA_ID" val="4d7223d3d2d6446ca50273c0eadf8cf9"/>
  <p:tag name="KSO_WM_CHIP_GROUPID" val="5ef20ba6a491bb0086638aec"/>
  <p:tag name="KSO_WM_CHIP_XID" val="5ef20ba6a491bb0086638aed"/>
  <p:tag name="KSO_WM_UNIT_FILL_FORE_SCHEMECOLOR_INDEX_BRIGHTNESS" val="0"/>
  <p:tag name="KSO_WM_UNIT_FILL_FORE_SCHEMECOLOR_INDEX" val="14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867"/>
  <p:tag name="KSO_WM_TEMPLATE_ASSEMBLE_XID" val="60656e7b4054ed1e2fb7f9b3"/>
  <p:tag name="KSO_WM_TEMPLATE_ASSEMBLE_GROUPID" val="60656e7b4054ed1e2fb7f9b3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10868_8*l_h_i*1_1_1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USESOURCEFORMAT_APPLY" val="1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10868_8*l_h_i*1_1_2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16"/>
  <p:tag name="KSO_WM_UNIT_FILL_TYPE" val="1"/>
  <p:tag name="KSO_WM_UNIT_USESOURCEFORMAT_APPLY" val="1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10868_8*l_h_i*1_1_3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16"/>
  <p:tag name="KSO_WM_UNIT_FILL_TYPE" val="1"/>
  <p:tag name="KSO_WM_UNIT_USESOURCEFORMAT_APPLY" val="1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10868_8*l_h_i*1_4_1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7"/>
  <p:tag name="KSO_WM_UNIT_FILL_TYPE" val="1"/>
  <p:tag name="KSO_WM_UNIT_USESOURCEFORMAT_APPLY" val="1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10868_8*l_h_i*1_4_2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16"/>
  <p:tag name="KSO_WM_UNIT_FILL_TYPE" val="1"/>
  <p:tag name="KSO_WM_UNIT_USESOURCEFORMAT_APPLY" val="1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10868_8*l_h_i*1_4_3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16"/>
  <p:tag name="KSO_WM_UNIT_FILL_TYPE" val="1"/>
  <p:tag name="KSO_WM_UNIT_USESOURCEFORMAT_APPLY" val="1"/>
</p:tagLst>
</file>

<file path=ppt/tags/tag62.xml><?xml version="1.0" encoding="utf-8"?>
<p:tagLst xmlns:p="http://schemas.openxmlformats.org/presentationml/2006/main">
  <p:tag name="KSO_WM_BEAUTIFY_FLAG" val="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10868_8*l_h_i*1_2_1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7"/>
  <p:tag name="KSO_WM_UNIT_FILL_TYPE" val="1"/>
  <p:tag name="KSO_WM_UNIT_USESOURCEFORMAT_APPLY" val="1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10868_8*l_h_i*1_2_2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16"/>
  <p:tag name="KSO_WM_UNIT_FILL_TYPE" val="1"/>
  <p:tag name="KSO_WM_UNIT_USESOURCEFORMAT_APPLY" val="1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10868_8*l_h_i*1_3_1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USESOURCEFORMAT_APPLY" val="1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10868_8*l_h_i*1_3_2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16"/>
  <p:tag name="KSO_WM_UNIT_FILL_TYPE" val="1"/>
  <p:tag name="KSO_WM_UNIT_USESOURCEFORMAT_APPLY" val="1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210868_8*l_h_i*1_5_1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USESOURCEFORMAT_APPLY" val="1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10868_8*l_h_i*1_5_2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16"/>
  <p:tag name="KSO_WM_UNIT_FILL_TYPE" val="1"/>
  <p:tag name="KSO_WM_UNIT_USESOURCEFORMAT_APPLY" val="1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8_1"/>
  <p:tag name="KSO_WM_UNIT_ID" val="diagram20210868_8*l_h_i*1_8_1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7"/>
  <p:tag name="KSO_WM_UNIT_FILL_TYPE" val="1"/>
  <p:tag name="KSO_WM_UNIT_USESOURCEFORMAT_APPLY" val="1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8_2"/>
  <p:tag name="KSO_WM_UNIT_ID" val="diagram20210868_8*l_h_i*1_8_2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16"/>
  <p:tag name="KSO_WM_UNIT_FILL_TYPE" val="1"/>
  <p:tag name="KSO_WM_UNIT_USESOURCEFORMAT_APPLY" val="1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ID" val="diagram20210868_8*l_h_i*1_6_1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7"/>
  <p:tag name="KSO_WM_UNIT_FILL_TYPE" val="1"/>
  <p:tag name="KSO_WM_UNIT_USESOURCEFORMAT_APPLY" val="1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diagram20210868_8*l_h_i*1_6_2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16"/>
  <p:tag name="KSO_WM_UNIT_FILL_TYPE" val="1"/>
  <p:tag name="KSO_WM_UNIT_USESOURCEFORMAT_APPLY" val="1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7_1"/>
  <p:tag name="KSO_WM_UNIT_ID" val="diagram20210868_8*l_h_i*1_7_1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USESOURCEFORMAT_APPLY" val="1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7_2"/>
  <p:tag name="KSO_WM_UNIT_ID" val="diagram20210868_8*l_h_i*1_7_2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16"/>
  <p:tag name="KSO_WM_UNIT_FILL_TYPE" val="1"/>
  <p:tag name="KSO_WM_UNIT_USESOURCEFORMAT_APPLY" val="1"/>
</p:tagLst>
</file>

<file path=ppt/tags/tag632.xml><?xml version="1.0" encoding="utf-8"?>
<p:tagLst xmlns:p="http://schemas.openxmlformats.org/presentationml/2006/main">
  <p:tag name="KSO_WM_UNIT_SUBTYPE" val="a"/>
  <p:tag name="KSO_WM_UNIT_PRESET_TEXT" val="单击此处输入你的正文，请尽量言简意赅的阐述观点。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8_1"/>
  <p:tag name="KSO_WM_UNIT_ID" val="diagram20210868_8*l_h_f*1_8_1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TEXT_FILL_FORE_SCHEMECOLOR_INDEX_BRIGHTNESS" val="0.4"/>
  <p:tag name="KSO_WM_UNIT_TEXT_FILL_FORE_SCHEMECOLOR_INDEX" val="13"/>
  <p:tag name="KSO_WM_UNIT_TEXT_FILL_TYPE" val="1"/>
  <p:tag name="KSO_WM_UNIT_USESOURCEFORMAT_APPLY" val="1"/>
</p:tagLst>
</file>

<file path=ppt/tags/tag633.xml><?xml version="1.0" encoding="utf-8"?>
<p:tagLst xmlns:p="http://schemas.openxmlformats.org/presentationml/2006/main">
  <p:tag name="KSO_WM_UNIT_SUBTYPE" val="a"/>
  <p:tag name="KSO_WM_UNIT_PRESET_TEXT" val="单击此处输入你的正文，请尽量言简意赅的阐述观点。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diagram20210868_8*l_h_f*1_6_1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TEXT_FILL_FORE_SCHEMECOLOR_INDEX_BRIGHTNESS" val="0.4"/>
  <p:tag name="KSO_WM_UNIT_TEXT_FILL_FORE_SCHEMECOLOR_INDEX" val="13"/>
  <p:tag name="KSO_WM_UNIT_TEXT_FILL_TYPE" val="1"/>
  <p:tag name="KSO_WM_UNIT_USESOURCEFORMAT_APPLY" val="1"/>
</p:tagLst>
</file>

<file path=ppt/tags/tag634.xml><?xml version="1.0" encoding="utf-8"?>
<p:tagLst xmlns:p="http://schemas.openxmlformats.org/presentationml/2006/main">
  <p:tag name="KSO_WM_UNIT_SUBTYPE" val="a"/>
  <p:tag name="KSO_WM_UNIT_PRESET_TEXT" val="单击此处输入你的正文，请尽量言简意赅的阐述观点。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10868_8*l_h_f*1_4_1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TEXT_FILL_FORE_SCHEMECOLOR_INDEX_BRIGHTNESS" val="0.4"/>
  <p:tag name="KSO_WM_UNIT_TEXT_FILL_FORE_SCHEMECOLOR_INDEX" val="13"/>
  <p:tag name="KSO_WM_UNIT_TEXT_FILL_TYPE" val="1"/>
  <p:tag name="KSO_WM_UNIT_USESOURCEFORMAT_APPLY" val="1"/>
</p:tagLst>
</file>

<file path=ppt/tags/tag635.xml><?xml version="1.0" encoding="utf-8"?>
<p:tagLst xmlns:p="http://schemas.openxmlformats.org/presentationml/2006/main">
  <p:tag name="KSO_WM_UNIT_SUBTYPE" val="a"/>
  <p:tag name="KSO_WM_UNIT_PRESET_TEXT" val="单击此处输入你的正文，请尽量言简意赅的阐述观点。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10868_8*l_h_f*1_2_1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TEXT_FILL_FORE_SCHEMECOLOR_INDEX_BRIGHTNESS" val="0.4"/>
  <p:tag name="KSO_WM_UNIT_TEXT_FILL_FORE_SCHEMECOLOR_INDEX" val="13"/>
  <p:tag name="KSO_WM_UNIT_TEXT_FILL_TYPE" val="1"/>
  <p:tag name="KSO_WM_UNIT_USESOURCEFORMAT_APPLY" val="1"/>
</p:tagLst>
</file>

<file path=ppt/tags/tag636.xml><?xml version="1.0" encoding="utf-8"?>
<p:tagLst xmlns:p="http://schemas.openxmlformats.org/presentationml/2006/main">
  <p:tag name="KSO_WM_UNIT_SUBTYPE" val="a"/>
  <p:tag name="KSO_WM_UNIT_PRESET_TEXT" val="单击此处输入你的正文，请尽量言简意赅的阐述观点。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7_1"/>
  <p:tag name="KSO_WM_UNIT_ID" val="diagram20210868_8*l_h_f*1_7_1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TEXT_FILL_FORE_SCHEMECOLOR_INDEX_BRIGHTNESS" val="0.4"/>
  <p:tag name="KSO_WM_UNIT_TEXT_FILL_FORE_SCHEMECOLOR_INDEX" val="13"/>
  <p:tag name="KSO_WM_UNIT_TEXT_FILL_TYPE" val="1"/>
  <p:tag name="KSO_WM_UNIT_USESOURCEFORMAT_APPLY" val="1"/>
</p:tagLst>
</file>

<file path=ppt/tags/tag637.xml><?xml version="1.0" encoding="utf-8"?>
<p:tagLst xmlns:p="http://schemas.openxmlformats.org/presentationml/2006/main">
  <p:tag name="KSO_WM_UNIT_SUBTYPE" val="a"/>
  <p:tag name="KSO_WM_UNIT_PRESET_TEXT" val="单击此处输入你的正文，请尽量言简意赅的阐述观点。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10868_8*l_h_f*1_5_1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TEXT_FILL_FORE_SCHEMECOLOR_INDEX_BRIGHTNESS" val="0.4"/>
  <p:tag name="KSO_WM_UNIT_TEXT_FILL_FORE_SCHEMECOLOR_INDEX" val="13"/>
  <p:tag name="KSO_WM_UNIT_TEXT_FILL_TYPE" val="1"/>
  <p:tag name="KSO_WM_UNIT_USESOURCEFORMAT_APPLY" val="1"/>
</p:tagLst>
</file>

<file path=ppt/tags/tag638.xml><?xml version="1.0" encoding="utf-8"?>
<p:tagLst xmlns:p="http://schemas.openxmlformats.org/presentationml/2006/main">
  <p:tag name="KSO_WM_UNIT_SUBTYPE" val="a"/>
  <p:tag name="KSO_WM_UNIT_PRESET_TEXT" val="单击此处输入你的正文，请尽量言简意赅的阐述观点。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0868_8*l_h_f*1_3_1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TEXT_FILL_FORE_SCHEMECOLOR_INDEX_BRIGHTNESS" val="0.4"/>
  <p:tag name="KSO_WM_UNIT_TEXT_FILL_FORE_SCHEMECOLOR_INDEX" val="13"/>
  <p:tag name="KSO_WM_UNIT_TEXT_FILL_TYPE" val="1"/>
  <p:tag name="KSO_WM_UNIT_USESOURCEFORMAT_APPLY" val="1"/>
</p:tagLst>
</file>

<file path=ppt/tags/tag639.xml><?xml version="1.0" encoding="utf-8"?>
<p:tagLst xmlns:p="http://schemas.openxmlformats.org/presentationml/2006/main">
  <p:tag name="KSO_WM_UNIT_SUBTYPE" val="a"/>
  <p:tag name="KSO_WM_UNIT_PRESET_TEXT" val="单击此处输入你的正文，请尽量言简意赅的阐述观点。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10868_8*l_h_f*1_1_1"/>
  <p:tag name="KSO_WM_TEMPLATE_CATEGORY" val="diagram"/>
  <p:tag name="KSO_WM_TEMPLATE_INDEX" val="20210868"/>
  <p:tag name="KSO_WM_UNIT_LAYERLEVEL" val="1_1_1"/>
  <p:tag name="KSO_WM_TAG_VERSION" val="1.0"/>
  <p:tag name="KSO_WM_BEAUTIFY_FLAG" val=""/>
  <p:tag name="KSO_WM_UNIT_TEXT_FILL_FORE_SCHEMECOLOR_INDEX_BRIGHTNESS" val="0.4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UNIT_PLACING_PICTURE_USER_VIEWPORT" val="{&quot;height&quot;:3129.2299212598423,&quot;width&quot;:4526.154330708661}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PP_MARK_KEY" val="913785f5-22bc-4e54-aaf9-edea187d2aad"/>
  <p:tag name="COMMONDATA" val="eyJoZGlkIjoiOWFhNTk3NTVjMWU2MmU3YjMwM2FhNzg1ZjQ4OTMxNDQifQ=="/>
  <p:tag name="commondata" val="eyJoZGlkIjoiOTk1OGFiMzc1ZGM5NzcyYWMyZDk2MzE3NzUwOWRiODYifQ==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5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4882</Words>
  <Application>WPS 演示</Application>
  <PresentationFormat>宽屏</PresentationFormat>
  <Paragraphs>1126</Paragraphs>
  <Slides>34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23</vt:i4>
      </vt:variant>
      <vt:variant>
        <vt:lpstr>幻灯片标题</vt:lpstr>
      </vt:variant>
      <vt:variant>
        <vt:i4>34</vt:i4>
      </vt:variant>
    </vt:vector>
  </HeadingPairs>
  <TitlesOfParts>
    <vt:vector size="79" baseType="lpstr">
      <vt:lpstr>Arial</vt:lpstr>
      <vt:lpstr>宋体</vt:lpstr>
      <vt:lpstr>Wingdings</vt:lpstr>
      <vt:lpstr>Agency FB</vt:lpstr>
      <vt:lpstr>微软雅黑</vt:lpstr>
      <vt:lpstr>Arial</vt:lpstr>
      <vt:lpstr>华文楷体</vt:lpstr>
      <vt:lpstr>汉仪粗简黑简</vt:lpstr>
      <vt:lpstr>黑体</vt:lpstr>
      <vt:lpstr>方正兰亭黑简体</vt:lpstr>
      <vt:lpstr>Open Sans</vt:lpstr>
      <vt:lpstr>Calibri</vt:lpstr>
      <vt:lpstr>Arial Unicode MS</vt:lpstr>
      <vt:lpstr>等线 Light</vt:lpstr>
      <vt:lpstr>等线</vt:lpstr>
      <vt:lpstr>Wingdings</vt:lpstr>
      <vt:lpstr>Calibri</vt:lpstr>
      <vt:lpstr>幼圆</vt:lpstr>
      <vt:lpstr>Heiti SC Medium</vt:lpstr>
      <vt:lpstr>方正兰亭黑简体</vt:lpstr>
      <vt:lpstr>Segoe Print</vt:lpstr>
      <vt:lpstr>Segoe UI</vt:lpstr>
      <vt:lpstr>Office 主题​​</vt:lpstr>
      <vt:lpstr>16_Office 主题​​</vt:lpstr>
      <vt:lpstr>5_Office 主题​​</vt:lpstr>
      <vt:lpstr>1_Office 主题​​</vt:lpstr>
      <vt:lpstr>2_Office 主题​​</vt:lpstr>
      <vt:lpstr>3_Office 主题​​</vt:lpstr>
      <vt:lpstr>4_Office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12_Office 主题​​</vt:lpstr>
      <vt:lpstr>13_Office 主题​​</vt:lpstr>
      <vt:lpstr>14_Office 主题​​</vt:lpstr>
      <vt:lpstr>15_Office 主题​​</vt:lpstr>
      <vt:lpstr>17_Office 主题​​</vt:lpstr>
      <vt:lpstr>18_Office 主题​​</vt:lpstr>
      <vt:lpstr>19_Office 主题​​</vt:lpstr>
      <vt:lpstr>20_Office 主题​​</vt:lpstr>
      <vt:lpstr>22_Office 主题​​</vt:lpstr>
      <vt:lpstr>21_Office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装车称重管理</vt:lpstr>
      <vt:lpstr>专车管理</vt:lpstr>
      <vt:lpstr>里程管理</vt:lpstr>
      <vt:lpstr>回单管理</vt:lpstr>
      <vt:lpstr>司机移动任行执行与客户端查询</vt:lpstr>
      <vt:lpstr>PowerPoint 演示文稿</vt:lpstr>
      <vt:lpstr>临时费用管理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robin luo</dc:creator>
  <cp:lastModifiedBy>宁静致远</cp:lastModifiedBy>
  <cp:revision>606</cp:revision>
  <dcterms:created xsi:type="dcterms:W3CDTF">2023-09-19T12:42:00Z</dcterms:created>
  <dcterms:modified xsi:type="dcterms:W3CDTF">2024-02-01T09:24:15Z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0EC3D8B23DD34F21B7DBD8380EC75E08</vt:lpwstr>
  </property>
  <property fmtid="{D5CDD505-2E9C-101B-9397-08002B2CF9AE}" pid="3" name="KSOProductBuildVer">
    <vt:lpwstr>2052-12.1.0.16120</vt:lpwstr>
  </property>
</Properties>
</file>